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10" r:id="rId2"/>
    <p:sldId id="311" r:id="rId3"/>
    <p:sldId id="312" r:id="rId4"/>
    <p:sldId id="313" r:id="rId5"/>
  </p:sldIdLst>
  <p:sldSz cx="10693400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テンプレート" id="{036DE404-28F1-B747-8612-75329CBA535F}">
          <p14:sldIdLst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2" clrIdx="0">
    <p:extLst>
      <p:ext uri="{19B8F6BF-5375-455C-9EA6-DF929625EA0E}">
        <p15:presenceInfo xmlns:p15="http://schemas.microsoft.com/office/powerpoint/2012/main" userId="深谷 一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F5F"/>
    <a:srgbClr val="BB8F11"/>
    <a:srgbClr val="BF4E3B"/>
    <a:srgbClr val="899F6E"/>
    <a:srgbClr val="8BC751"/>
    <a:srgbClr val="C91515"/>
    <a:srgbClr val="C34D3B"/>
    <a:srgbClr val="E0E0E0"/>
    <a:srgbClr val="D7DFD8"/>
    <a:srgbClr val="D0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31" autoAdjust="0"/>
    <p:restoredTop sz="97849" autoAdjust="0"/>
  </p:normalViewPr>
  <p:slideViewPr>
    <p:cSldViewPr snapToGrid="0">
      <p:cViewPr varScale="1">
        <p:scale>
          <a:sx n="115" d="100"/>
          <a:sy n="115" d="100"/>
        </p:scale>
        <p:origin x="2080" y="19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84221-1BD2-7D42-8DEC-8EA93BEEF79A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849313"/>
            <a:ext cx="324485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0250"/>
            <a:ext cx="7943850" cy="267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BB2A9-4808-EB41-862E-46CBD02096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45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47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94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642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189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736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283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831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378" algn="l" defTabSz="893094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BB2A9-4808-EB41-862E-46CBD02096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89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7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11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46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6" y="2343500"/>
            <a:ext cx="90893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3419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8726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8726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388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8726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0499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0499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0499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36">
        <a:defRPr>
          <a:latin typeface="+mn-lt"/>
          <a:ea typeface="+mn-ea"/>
          <a:cs typeface="+mn-cs"/>
        </a:defRPr>
      </a:lvl2pPr>
      <a:lvl3pPr marL="914472">
        <a:defRPr>
          <a:latin typeface="+mn-lt"/>
          <a:ea typeface="+mn-ea"/>
          <a:cs typeface="+mn-cs"/>
        </a:defRPr>
      </a:lvl3pPr>
      <a:lvl4pPr marL="1371709">
        <a:defRPr>
          <a:latin typeface="+mn-lt"/>
          <a:ea typeface="+mn-ea"/>
          <a:cs typeface="+mn-cs"/>
        </a:defRPr>
      </a:lvl4pPr>
      <a:lvl5pPr marL="1828946">
        <a:defRPr>
          <a:latin typeface="+mn-lt"/>
          <a:ea typeface="+mn-ea"/>
          <a:cs typeface="+mn-cs"/>
        </a:defRPr>
      </a:lvl5pPr>
      <a:lvl6pPr marL="2286182">
        <a:defRPr>
          <a:latin typeface="+mn-lt"/>
          <a:ea typeface="+mn-ea"/>
          <a:cs typeface="+mn-cs"/>
        </a:defRPr>
      </a:lvl6pPr>
      <a:lvl7pPr marL="2743418">
        <a:defRPr>
          <a:latin typeface="+mn-lt"/>
          <a:ea typeface="+mn-ea"/>
          <a:cs typeface="+mn-cs"/>
        </a:defRPr>
      </a:lvl7pPr>
      <a:lvl8pPr marL="3200654">
        <a:defRPr>
          <a:latin typeface="+mn-lt"/>
          <a:ea typeface="+mn-ea"/>
          <a:cs typeface="+mn-cs"/>
        </a:defRPr>
      </a:lvl8pPr>
      <a:lvl9pPr marL="36578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36">
        <a:defRPr>
          <a:latin typeface="+mn-lt"/>
          <a:ea typeface="+mn-ea"/>
          <a:cs typeface="+mn-cs"/>
        </a:defRPr>
      </a:lvl2pPr>
      <a:lvl3pPr marL="914472">
        <a:defRPr>
          <a:latin typeface="+mn-lt"/>
          <a:ea typeface="+mn-ea"/>
          <a:cs typeface="+mn-cs"/>
        </a:defRPr>
      </a:lvl3pPr>
      <a:lvl4pPr marL="1371709">
        <a:defRPr>
          <a:latin typeface="+mn-lt"/>
          <a:ea typeface="+mn-ea"/>
          <a:cs typeface="+mn-cs"/>
        </a:defRPr>
      </a:lvl4pPr>
      <a:lvl5pPr marL="1828946">
        <a:defRPr>
          <a:latin typeface="+mn-lt"/>
          <a:ea typeface="+mn-ea"/>
          <a:cs typeface="+mn-cs"/>
        </a:defRPr>
      </a:lvl5pPr>
      <a:lvl6pPr marL="2286182">
        <a:defRPr>
          <a:latin typeface="+mn-lt"/>
          <a:ea typeface="+mn-ea"/>
          <a:cs typeface="+mn-cs"/>
        </a:defRPr>
      </a:lvl6pPr>
      <a:lvl7pPr marL="2743418">
        <a:defRPr>
          <a:latin typeface="+mn-lt"/>
          <a:ea typeface="+mn-ea"/>
          <a:cs typeface="+mn-cs"/>
        </a:defRPr>
      </a:lvl7pPr>
      <a:lvl8pPr marL="3200654">
        <a:defRPr>
          <a:latin typeface="+mn-lt"/>
          <a:ea typeface="+mn-ea"/>
          <a:cs typeface="+mn-cs"/>
        </a:defRPr>
      </a:lvl8pPr>
      <a:lvl9pPr marL="36578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iwaka.com/ksm/radio/betrothal-meeting/program/base/1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25E4053D-2782-C83B-31A6-DBB8CBCD7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84723" cy="7553624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:a16="http://schemas.microsoft.com/office/drawing/2014/main" id="{386C2976-11E5-37ED-4ABB-31A6B6F27EE3}"/>
              </a:ext>
            </a:extLst>
          </p:cNvPr>
          <p:cNvSpPr txBox="1"/>
          <p:nvPr/>
        </p:nvSpPr>
        <p:spPr>
          <a:xfrm>
            <a:off x="7318284" y="6082788"/>
            <a:ext cx="143942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2024</a:t>
            </a:r>
            <a:r>
              <a:rPr sz="1100" spc="95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 </a:t>
            </a:r>
            <a:r>
              <a:rPr lang="en-US" altLang="ja-JP" sz="11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5</a:t>
            </a:r>
            <a:r>
              <a:rPr lang="ja-JP" altLang="en-US" sz="1100" spc="5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月</a:t>
            </a:r>
            <a:r>
              <a:rPr lang="en-US" altLang="ja-JP" sz="1100" spc="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5</a:t>
            </a:r>
            <a:r>
              <a:rPr lang="ja-JP" altLang="en-US" sz="1100" spc="1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日</a:t>
            </a:r>
            <a:endParaRPr sz="1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01ECA34-8427-DB9C-589A-B3974D6D9110}"/>
              </a:ext>
            </a:extLst>
          </p:cNvPr>
          <p:cNvSpPr txBox="1"/>
          <p:nvPr/>
        </p:nvSpPr>
        <p:spPr>
          <a:xfrm>
            <a:off x="7089877" y="6388624"/>
            <a:ext cx="189623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KSM</a:t>
            </a:r>
            <a:r>
              <a:rPr lang="ja-JP" altLang="en-US" sz="1100" spc="7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ホテル</a:t>
            </a:r>
            <a:r>
              <a:rPr lang="en-US" altLang="ja-JP" sz="11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1100" spc="7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レストラン</a:t>
            </a:r>
            <a:r>
              <a:rPr lang="ja-JP" altLang="en-US" sz="1100" spc="7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結</a:t>
            </a:r>
            <a:endParaRPr sz="1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1043211" y="3840570"/>
            <a:ext cx="1664121" cy="1264807"/>
            <a:chOff x="11043211" y="4170044"/>
            <a:chExt cx="1664121" cy="1264807"/>
          </a:xfrm>
        </p:grpSpPr>
        <p:sp>
          <p:nvSpPr>
            <p:cNvPr id="19" name="円形吹き出し 18">
              <a:extLst>
                <a:ext uri="{FF2B5EF4-FFF2-40B4-BE49-F238E27FC236}">
                  <a16:creationId xmlns:a16="http://schemas.microsoft.com/office/drawing/2014/main" id="{0E809053-A7E4-7C5C-2AAB-5C71D7BE600A}"/>
                </a:ext>
              </a:extLst>
            </p:cNvPr>
            <p:cNvSpPr/>
            <p:nvPr/>
          </p:nvSpPr>
          <p:spPr>
            <a:xfrm>
              <a:off x="11043211" y="4170044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9C0ACAA-EA8E-E710-52C6-D3F072DDCF8D}"/>
                </a:ext>
              </a:extLst>
            </p:cNvPr>
            <p:cNvSpPr txBox="1"/>
            <p:nvPr/>
          </p:nvSpPr>
          <p:spPr>
            <a:xfrm>
              <a:off x="11218681" y="4587003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両家の家名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を入れてください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0037E65-7BA0-984E-B5E1-40E4E1A1852B}"/>
              </a:ext>
            </a:extLst>
          </p:cNvPr>
          <p:cNvGrpSpPr/>
          <p:nvPr/>
        </p:nvGrpSpPr>
        <p:grpSpPr>
          <a:xfrm>
            <a:off x="7562302" y="4472974"/>
            <a:ext cx="951387" cy="1032440"/>
            <a:chOff x="7645491" y="4170044"/>
            <a:chExt cx="951387" cy="1032440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D730FC8-1099-E3F5-55A2-72D2C8DB0050}"/>
                </a:ext>
              </a:extLst>
            </p:cNvPr>
            <p:cNvSpPr txBox="1"/>
            <p:nvPr/>
          </p:nvSpPr>
          <p:spPr>
            <a:xfrm>
              <a:off x="7645491" y="4170044"/>
              <a:ext cx="307777" cy="1032440"/>
            </a:xfrm>
            <a:prstGeom prst="rect">
              <a:avLst/>
            </a:prstGeom>
          </p:spPr>
          <p:txBody>
            <a:bodyPr vert="eaVert" wrap="square" lIns="0" tIns="12700" rIns="0" bIns="0" rtlCol="0">
              <a:spAutoFit/>
            </a:bodyPr>
            <a:lstStyle/>
            <a:p>
              <a:pPr marL="12701" algn="l">
                <a:spcBef>
                  <a:spcPts val="100"/>
                </a:spcBef>
                <a:tabLst>
                  <a:tab pos="448345" algn="l"/>
                </a:tabLst>
              </a:pPr>
              <a:r>
                <a:rPr lang="ja-JP" altLang="en-US" sz="20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佐藤家</a:t>
              </a:r>
              <a:endParaRPr sz="20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7B0D2125-BD11-1C35-724E-7B3FD30A39B8}"/>
                </a:ext>
              </a:extLst>
            </p:cNvPr>
            <p:cNvSpPr txBox="1"/>
            <p:nvPr/>
          </p:nvSpPr>
          <p:spPr>
            <a:xfrm>
              <a:off x="8289101" y="4170044"/>
              <a:ext cx="307777" cy="1032440"/>
            </a:xfrm>
            <a:prstGeom prst="rect">
              <a:avLst/>
            </a:prstGeom>
          </p:spPr>
          <p:txBody>
            <a:bodyPr vert="eaVert" wrap="square" lIns="0" tIns="12700" rIns="0" bIns="0" rtlCol="0">
              <a:spAutoFit/>
            </a:bodyPr>
            <a:lstStyle/>
            <a:p>
              <a:pPr marL="12701" algn="l">
                <a:spcBef>
                  <a:spcPts val="100"/>
                </a:spcBef>
                <a:tabLst>
                  <a:tab pos="448345" algn="l"/>
                </a:tabLst>
              </a:pPr>
              <a:r>
                <a:rPr lang="ja-JP" altLang="en-US" sz="20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鈴木家</a:t>
              </a:r>
              <a:endParaRPr sz="20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</p:grpSp>
      <p:sp>
        <p:nvSpPr>
          <p:cNvPr id="23" name="円形吹き出し 22">
            <a:extLst>
              <a:ext uri="{FF2B5EF4-FFF2-40B4-BE49-F238E27FC236}">
                <a16:creationId xmlns:a16="http://schemas.microsoft.com/office/drawing/2014/main" id="{F60B05FC-6836-F104-0A07-E4E74B3EBEF6}"/>
              </a:ext>
            </a:extLst>
          </p:cNvPr>
          <p:cNvSpPr/>
          <p:nvPr/>
        </p:nvSpPr>
        <p:spPr>
          <a:xfrm>
            <a:off x="11043211" y="6120376"/>
            <a:ext cx="1664121" cy="1264807"/>
          </a:xfrm>
          <a:prstGeom prst="wedgeEllipseCallout">
            <a:avLst>
              <a:gd name="adj1" fmla="val -53379"/>
              <a:gd name="adj2" fmla="val -37798"/>
            </a:avLst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7683526-9B0B-E968-8418-528869042B75}"/>
              </a:ext>
            </a:extLst>
          </p:cNvPr>
          <p:cNvSpPr txBox="1"/>
          <p:nvPr/>
        </p:nvSpPr>
        <p:spPr>
          <a:xfrm>
            <a:off x="11197249" y="6490973"/>
            <a:ext cx="13131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  <a:lvl1pPr algn="l">
              <a:defRPr kumimoji="1" sz="11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 dirty="0"/>
              <a:t>・</a:t>
            </a:r>
            <a:r>
              <a:rPr lang="ja-JP" altLang="en-US"/>
              <a:t>食事会の日付</a:t>
            </a:r>
            <a:endParaRPr lang="en-US" altLang="ja-JP" dirty="0"/>
          </a:p>
          <a:p>
            <a:r>
              <a:rPr lang="ja-JP" altLang="en-US"/>
              <a:t>・</a:t>
            </a:r>
            <a:r>
              <a:rPr lang="ja-JP" altLang="en-US" dirty="0"/>
              <a:t>食事会の会場</a:t>
            </a:r>
            <a:endParaRPr lang="en-US" altLang="ja-JP" dirty="0"/>
          </a:p>
          <a:p>
            <a:r>
              <a:rPr lang="ja-JP" altLang="en-US" dirty="0"/>
              <a:t>を入れてください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85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D09349-006C-2D12-D5E1-A598FABF8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5358298" cy="757615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423EC6C-787B-EA4F-A0CA-5D0CAB44B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200" y="0"/>
            <a:ext cx="5353982" cy="757005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E5C1E95-D97B-28CA-2329-383E141560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06" y="1080000"/>
            <a:ext cx="2641600" cy="6096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CE5AF490-9844-E54C-B5AB-F3987FEC7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6" y="1080000"/>
            <a:ext cx="2641600" cy="609600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0105D77B-D432-9644-46BB-6069BDFFD63E}"/>
              </a:ext>
            </a:extLst>
          </p:cNvPr>
          <p:cNvSpPr txBox="1"/>
          <p:nvPr/>
        </p:nvSpPr>
        <p:spPr>
          <a:xfrm>
            <a:off x="802706" y="6522540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真一</a:t>
            </a:r>
            <a:r>
              <a:rPr sz="110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	</a:t>
            </a:r>
            <a:r>
              <a:rPr lang="ja-JP" altLang="en-US" sz="1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彩香</a:t>
            </a:r>
            <a:endParaRPr sz="11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796D2DD-83C2-4EB7-D91D-793131C0B259}"/>
              </a:ext>
            </a:extLst>
          </p:cNvPr>
          <p:cNvSpPr txBox="1"/>
          <p:nvPr/>
        </p:nvSpPr>
        <p:spPr>
          <a:xfrm>
            <a:off x="6289106" y="6522540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20</a:t>
            </a:r>
            <a:r>
              <a:rPr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100" spc="95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年 </a:t>
            </a:r>
            <a:r>
              <a:rPr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100" spc="5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月 </a:t>
            </a:r>
            <a:r>
              <a:rPr sz="11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100" spc="1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日</a:t>
            </a:r>
            <a:endParaRPr sz="11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953C0A36-7748-FC4E-75A5-E71C7D0A881E}"/>
              </a:ext>
            </a:extLst>
          </p:cNvPr>
          <p:cNvSpPr txBox="1"/>
          <p:nvPr/>
        </p:nvSpPr>
        <p:spPr>
          <a:xfrm>
            <a:off x="6289106" y="2456466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本日はお集まりいただき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誠にありがとうございました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両家のみなさまのおかげで</a:t>
            </a: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未熟なふたりではありますが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見守っていただければ幸いです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よろしくお願い申し上げます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36DE694-1B9D-9939-6E68-B94ECD7E4EC4}"/>
              </a:ext>
            </a:extLst>
          </p:cNvPr>
          <p:cNvSpPr txBox="1"/>
          <p:nvPr/>
        </p:nvSpPr>
        <p:spPr>
          <a:xfrm>
            <a:off x="802706" y="2456466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本日は私たちふたりのために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お集まりいただき</a:t>
            </a:r>
            <a:endParaRPr lang="en-US" sz="1100" spc="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誠にありがとうございます</a:t>
            </a: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婚約にあたり お互いの家族を紹介し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このような場を設けさせていただきました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短い時間ではありますが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素敵な時間になれば幸いです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どうぞよろしくお願いいたします</a:t>
            </a:r>
            <a:endParaRPr lang="ja-JP" altLang="en-US" sz="1100" spc="10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-2557424" y="1082674"/>
            <a:ext cx="2220874" cy="1202930"/>
            <a:chOff x="-2557424" y="1082674"/>
            <a:chExt cx="2220874" cy="1202930"/>
          </a:xfrm>
        </p:grpSpPr>
        <p:sp>
          <p:nvSpPr>
            <p:cNvPr id="16" name="円形吹き出し 15">
              <a:extLst>
                <a:ext uri="{FF2B5EF4-FFF2-40B4-BE49-F238E27FC236}">
                  <a16:creationId xmlns:a16="http://schemas.microsoft.com/office/drawing/2014/main" id="{A012C44F-2DDE-DCB4-E574-2FC4D75BE3D0}"/>
                </a:ext>
              </a:extLst>
            </p:cNvPr>
            <p:cNvSpPr/>
            <p:nvPr/>
          </p:nvSpPr>
          <p:spPr>
            <a:xfrm flipH="1">
              <a:off x="-2557424" y="1082674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CF95DC6-8BFA-290C-6E11-EC420816B2DD}"/>
                </a:ext>
              </a:extLst>
            </p:cNvPr>
            <p:cNvSpPr txBox="1"/>
            <p:nvPr/>
          </p:nvSpPr>
          <p:spPr>
            <a:xfrm>
              <a:off x="-2331291" y="1311275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-1863419" y="5274071"/>
            <a:ext cx="1570525" cy="1202930"/>
            <a:chOff x="-1863419" y="5274071"/>
            <a:chExt cx="1570525" cy="1202930"/>
          </a:xfrm>
        </p:grpSpPr>
        <p:sp>
          <p:nvSpPr>
            <p:cNvPr id="10" name="円形吹き出し 9">
              <a:extLst>
                <a:ext uri="{FF2B5EF4-FFF2-40B4-BE49-F238E27FC236}">
                  <a16:creationId xmlns:a16="http://schemas.microsoft.com/office/drawing/2014/main" id="{FA7FA55D-2B13-EAE7-D937-A55F850FEAC1}"/>
                </a:ext>
              </a:extLst>
            </p:cNvPr>
            <p:cNvSpPr/>
            <p:nvPr/>
          </p:nvSpPr>
          <p:spPr>
            <a:xfrm flipH="1">
              <a:off x="-1863419" y="5274071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1CF00D8-CBE1-209B-C3CE-4F302D529BCC}"/>
                </a:ext>
              </a:extLst>
            </p:cNvPr>
            <p:cNvSpPr txBox="1"/>
            <p:nvPr/>
          </p:nvSpPr>
          <p:spPr>
            <a:xfrm>
              <a:off x="-1734747" y="565642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1003917" y="5345533"/>
            <a:ext cx="1570525" cy="1202930"/>
            <a:chOff x="11003917" y="5345533"/>
            <a:chExt cx="1570525" cy="1202930"/>
          </a:xfrm>
        </p:grpSpPr>
        <p:sp>
          <p:nvSpPr>
            <p:cNvPr id="7" name="円形吹き出し 6">
              <a:extLst>
                <a:ext uri="{FF2B5EF4-FFF2-40B4-BE49-F238E27FC236}">
                  <a16:creationId xmlns:a16="http://schemas.microsoft.com/office/drawing/2014/main" id="{059F3D47-F91F-C227-D745-A69DEFFC6B94}"/>
                </a:ext>
              </a:extLst>
            </p:cNvPr>
            <p:cNvSpPr/>
            <p:nvPr/>
          </p:nvSpPr>
          <p:spPr>
            <a:xfrm>
              <a:off x="11003917" y="5345533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C97195F-8869-FDEA-4910-7C7C0D7E2A1F}"/>
                </a:ext>
              </a:extLst>
            </p:cNvPr>
            <p:cNvSpPr txBox="1"/>
            <p:nvPr/>
          </p:nvSpPr>
          <p:spPr>
            <a:xfrm>
              <a:off x="11147522" y="5683207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59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図 59">
            <a:extLst>
              <a:ext uri="{FF2B5EF4-FFF2-40B4-BE49-F238E27FC236}">
                <a16:creationId xmlns:a16="http://schemas.microsoft.com/office/drawing/2014/main" id="{739D44A8-9DD4-AE0F-21D3-723AD4493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54" y="4012927"/>
            <a:ext cx="4426103" cy="283270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FB7B6E9-7254-0A65-8DC4-9062F4949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46" y="328305"/>
            <a:ext cx="2311400" cy="5334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1C34AE0-E8D0-0DEE-80A4-108A1D1409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46" y="3182521"/>
            <a:ext cx="2311400" cy="5334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02E6D0E3-3204-AE31-6CBD-7769389818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99" y="2559787"/>
            <a:ext cx="778495" cy="389248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E9F1E1AA-357D-DDB9-1CF8-EB8AD0A440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06" y="4390373"/>
            <a:ext cx="2311400" cy="53340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C5213CA-7DE6-1310-A149-0C58787AFD48}"/>
              </a:ext>
            </a:extLst>
          </p:cNvPr>
          <p:cNvGrpSpPr/>
          <p:nvPr/>
        </p:nvGrpSpPr>
        <p:grpSpPr>
          <a:xfrm>
            <a:off x="698252" y="1067661"/>
            <a:ext cx="3844388" cy="1066960"/>
            <a:chOff x="748856" y="1246356"/>
            <a:chExt cx="3844388" cy="1066960"/>
          </a:xfrm>
        </p:grpSpPr>
        <p:sp>
          <p:nvSpPr>
            <p:cNvPr id="12" name="object 37">
              <a:extLst>
                <a:ext uri="{FF2B5EF4-FFF2-40B4-BE49-F238E27FC236}">
                  <a16:creationId xmlns:a16="http://schemas.microsoft.com/office/drawing/2014/main" id="{C7D471A8-EDF5-9596-1EF6-941AB7B15818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sz="11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13" name="object 38">
              <a:extLst>
                <a:ext uri="{FF2B5EF4-FFF2-40B4-BE49-F238E27FC236}">
                  <a16:creationId xmlns:a16="http://schemas.microsoft.com/office/drawing/2014/main" id="{1F5E9A42-1234-032E-AC27-8CBE0C071301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結婚式</a:t>
              </a:r>
              <a:endParaRPr sz="11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85178DE-E7B0-5717-4E0F-A846CD69D510}"/>
              </a:ext>
            </a:extLst>
          </p:cNvPr>
          <p:cNvGrpSpPr/>
          <p:nvPr/>
        </p:nvGrpSpPr>
        <p:grpSpPr>
          <a:xfrm>
            <a:off x="656986" y="3921877"/>
            <a:ext cx="3926920" cy="2737009"/>
            <a:chOff x="522961" y="3921877"/>
            <a:chExt cx="3926920" cy="2737009"/>
          </a:xfrm>
        </p:grpSpPr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5B7B70D7-5AC6-76F4-C0B1-5831BAAC6754}"/>
                </a:ext>
              </a:extLst>
            </p:cNvPr>
            <p:cNvSpPr txBox="1"/>
            <p:nvPr/>
          </p:nvSpPr>
          <p:spPr>
            <a:xfrm>
              <a:off x="52296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佐藤</a:t>
              </a:r>
              <a:r>
                <a:rPr sz="1100" spc="3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家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64DEBBC7-0B9B-0ECE-D48B-E3DB22A3A711}"/>
                </a:ext>
              </a:extLst>
            </p:cNvPr>
            <p:cNvSpPr txBox="1"/>
            <p:nvPr/>
          </p:nvSpPr>
          <p:spPr>
            <a:xfrm>
              <a:off x="52296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39" name="object 22">
              <a:extLst>
                <a:ext uri="{FF2B5EF4-FFF2-40B4-BE49-F238E27FC236}">
                  <a16:creationId xmlns:a16="http://schemas.microsoft.com/office/drawing/2014/main" id="{B7EBE086-CFF2-52A0-E2C6-190FD140F536}"/>
                </a:ext>
              </a:extLst>
            </p:cNvPr>
            <p:cNvSpPr txBox="1"/>
            <p:nvPr/>
          </p:nvSpPr>
          <p:spPr>
            <a:xfrm>
              <a:off x="264988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鈴木</a:t>
              </a:r>
              <a:r>
                <a:rPr sz="1100" spc="3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家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41" name="object 16">
              <a:extLst>
                <a:ext uri="{FF2B5EF4-FFF2-40B4-BE49-F238E27FC236}">
                  <a16:creationId xmlns:a16="http://schemas.microsoft.com/office/drawing/2014/main" id="{96DFD35F-C352-D09F-6EA2-5545E2C1E0CB}"/>
                </a:ext>
              </a:extLst>
            </p:cNvPr>
            <p:cNvSpPr txBox="1"/>
            <p:nvPr/>
          </p:nvSpPr>
          <p:spPr>
            <a:xfrm>
              <a:off x="264988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5C93C724-A9BC-0034-AC43-4930A5D352DE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bject 22">
              <a:extLst>
                <a:ext uri="{FF2B5EF4-FFF2-40B4-BE49-F238E27FC236}">
                  <a16:creationId xmlns:a16="http://schemas.microsoft.com/office/drawing/2014/main" id="{D4952FAE-FF6E-B93E-7172-A17694440068}"/>
                </a:ext>
              </a:extLst>
            </p:cNvPr>
            <p:cNvSpPr txBox="1"/>
            <p:nvPr/>
          </p:nvSpPr>
          <p:spPr>
            <a:xfrm>
              <a:off x="52296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真一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45" name="object 16">
              <a:extLst>
                <a:ext uri="{FF2B5EF4-FFF2-40B4-BE49-F238E27FC236}">
                  <a16:creationId xmlns:a16="http://schemas.microsoft.com/office/drawing/2014/main" id="{81EC521A-10A7-CE74-61B9-81AD08E2204B}"/>
                </a:ext>
              </a:extLst>
            </p:cNvPr>
            <p:cNvSpPr txBox="1"/>
            <p:nvPr/>
          </p:nvSpPr>
          <p:spPr>
            <a:xfrm>
              <a:off x="52296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090-1234-5678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s-sato@email.com</a:t>
              </a:r>
              <a:endParaRPr lang="en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LINE:shinichi0710</a:t>
              </a:r>
              <a:endPara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49" name="object 22">
              <a:extLst>
                <a:ext uri="{FF2B5EF4-FFF2-40B4-BE49-F238E27FC236}">
                  <a16:creationId xmlns:a16="http://schemas.microsoft.com/office/drawing/2014/main" id="{7AC6A542-5726-AD64-EA4C-1E9FAF270ADC}"/>
                </a:ext>
              </a:extLst>
            </p:cNvPr>
            <p:cNvSpPr txBox="1"/>
            <p:nvPr/>
          </p:nvSpPr>
          <p:spPr>
            <a:xfrm>
              <a:off x="264988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彩香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93EA11F8-3B90-2F1B-021A-1B72CE030309}"/>
                </a:ext>
              </a:extLst>
            </p:cNvPr>
            <p:cNvSpPr txBox="1"/>
            <p:nvPr/>
          </p:nvSpPr>
          <p:spPr>
            <a:xfrm>
              <a:off x="264988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090-8765-4321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ayaka55@email.com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LINE:ayaka55</a:t>
              </a:r>
              <a:endPara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03A5B5D2-8D8F-6A01-9163-9FD1B20B7EED}"/>
                </a:ext>
              </a:extLst>
            </p:cNvPr>
            <p:cNvCxnSpPr>
              <a:cxnSpLocks/>
            </p:cNvCxnSpPr>
            <p:nvPr/>
          </p:nvCxnSpPr>
          <p:spPr>
            <a:xfrm>
              <a:off x="264988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775B4325-B700-B3D0-25ED-DD9B317A80DB}"/>
              </a:ext>
            </a:extLst>
          </p:cNvPr>
          <p:cNvGrpSpPr/>
          <p:nvPr/>
        </p:nvGrpSpPr>
        <p:grpSpPr>
          <a:xfrm>
            <a:off x="6885712" y="5041793"/>
            <a:ext cx="2404388" cy="884858"/>
            <a:chOff x="6890400" y="4952379"/>
            <a:chExt cx="2404388" cy="884858"/>
          </a:xfrm>
        </p:grpSpPr>
        <p:sp>
          <p:nvSpPr>
            <p:cNvPr id="53" name="object 6">
              <a:extLst>
                <a:ext uri="{FF2B5EF4-FFF2-40B4-BE49-F238E27FC236}">
                  <a16:creationId xmlns:a16="http://schemas.microsoft.com/office/drawing/2014/main" id="{5726942A-9AC1-4107-C3BF-A8C701AA0407}"/>
                </a:ext>
              </a:extLst>
            </p:cNvPr>
            <p:cNvSpPr txBox="1"/>
            <p:nvPr/>
          </p:nvSpPr>
          <p:spPr>
            <a:xfrm>
              <a:off x="6890400" y="4952379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spcBef>
                  <a:spcPts val="100"/>
                </a:spcBef>
                <a:buAutoNum type="arabicPeriod"/>
                <a:tabLst>
                  <a:tab pos="179705" algn="l"/>
                </a:tabLst>
              </a:pPr>
              <a:r>
                <a:rPr sz="1100" spc="-50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はじめの挨拶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両家挨拶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記念撮影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</p:txBody>
        </p:sp>
        <p:sp>
          <p:nvSpPr>
            <p:cNvPr id="54" name="object 7">
              <a:extLst>
                <a:ext uri="{FF2B5EF4-FFF2-40B4-BE49-F238E27FC236}">
                  <a16:creationId xmlns:a16="http://schemas.microsoft.com/office/drawing/2014/main" id="{32A616DB-1EBA-562D-86CF-677F0D751F51}"/>
                </a:ext>
              </a:extLst>
            </p:cNvPr>
            <p:cNvSpPr txBox="1"/>
            <p:nvPr/>
          </p:nvSpPr>
          <p:spPr>
            <a:xfrm>
              <a:off x="8214788" y="4952379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785" indent="-172085">
                <a:spcBef>
                  <a:spcPts val="100"/>
                </a:spcBef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乾杯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100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会食・歓談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結びの挨拶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</p:txBody>
        </p:sp>
      </p:grpSp>
      <p:pic>
        <p:nvPicPr>
          <p:cNvPr id="56" name="図 55">
            <a:extLst>
              <a:ext uri="{FF2B5EF4-FFF2-40B4-BE49-F238E27FC236}">
                <a16:creationId xmlns:a16="http://schemas.microsoft.com/office/drawing/2014/main" id="{95767A93-6BC4-18B4-146E-CFC6FF3DAFD9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906" y="541591"/>
            <a:ext cx="3960000" cy="2772000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B9B5333-42A8-A5DA-BA7F-00759DC9B20F}"/>
              </a:ext>
            </a:extLst>
          </p:cNvPr>
          <p:cNvGrpSpPr/>
          <p:nvPr/>
        </p:nvGrpSpPr>
        <p:grpSpPr>
          <a:xfrm>
            <a:off x="-3128212" y="3484431"/>
            <a:ext cx="2758021" cy="1793087"/>
            <a:chOff x="-2774950" y="2865439"/>
            <a:chExt cx="2438400" cy="1074130"/>
          </a:xfrm>
        </p:grpSpPr>
        <p:sp>
          <p:nvSpPr>
            <p:cNvPr id="11" name="円形吹き出し 10">
              <a:extLst>
                <a:ext uri="{FF2B5EF4-FFF2-40B4-BE49-F238E27FC236}">
                  <a16:creationId xmlns:a16="http://schemas.microsoft.com/office/drawing/2014/main" id="{403E55E3-EA56-1A2C-93AE-B43ADF3AC478}"/>
                </a:ext>
              </a:extLst>
            </p:cNvPr>
            <p:cNvSpPr/>
            <p:nvPr/>
          </p:nvSpPr>
          <p:spPr>
            <a:xfrm flipH="1">
              <a:off x="-2774950" y="2865439"/>
              <a:ext cx="2438400" cy="1074130"/>
            </a:xfrm>
            <a:prstGeom prst="wedgeEllipseCallout">
              <a:avLst>
                <a:gd name="adj1" fmla="val -55584"/>
                <a:gd name="adj2" fmla="val 2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607DC37-67DF-5426-5BE4-491A279245C1}"/>
                </a:ext>
              </a:extLst>
            </p:cNvPr>
            <p:cNvSpPr txBox="1"/>
            <p:nvPr/>
          </p:nvSpPr>
          <p:spPr>
            <a:xfrm>
              <a:off x="-2521534" y="3160132"/>
              <a:ext cx="2067881" cy="460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両家の住所やふたりの</a:t>
              </a:r>
              <a:endParaRPr lang="en-US" altLang="ja-JP" dirty="0"/>
            </a:p>
            <a:p>
              <a:r>
                <a:rPr lang="ja-JP" altLang="en-US" dirty="0"/>
                <a:t>連絡先を記入してください</a:t>
              </a:r>
              <a:endParaRPr lang="en-US" altLang="ja-JP" dirty="0"/>
            </a:p>
            <a:p>
              <a:endParaRPr lang="en-US" altLang="ja-JP" dirty="0"/>
            </a:p>
            <a:p>
              <a:r>
                <a:rPr lang="ja-JP" altLang="en-US" dirty="0"/>
                <a:t>どこまで書くかは両家で相談して！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-2774950" y="734034"/>
            <a:ext cx="2438400" cy="1369403"/>
            <a:chOff x="-2774950" y="734034"/>
            <a:chExt cx="2438400" cy="1369403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BBA6BFE7-5162-21C8-5CB6-D931D6414360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6F07835-A93B-CCBB-D81E-5D017CC75BB2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1003917" y="503237"/>
            <a:ext cx="1570525" cy="1202930"/>
            <a:chOff x="11003917" y="503237"/>
            <a:chExt cx="1570525" cy="1202930"/>
          </a:xfrm>
        </p:grpSpPr>
        <p:sp>
          <p:nvSpPr>
            <p:cNvPr id="2" name="円形吹き出し 1">
              <a:extLst>
                <a:ext uri="{FF2B5EF4-FFF2-40B4-BE49-F238E27FC236}">
                  <a16:creationId xmlns:a16="http://schemas.microsoft.com/office/drawing/2014/main" id="{61227DBF-68D2-4862-7E7B-D5BD237703C9}"/>
                </a:ext>
              </a:extLst>
            </p:cNvPr>
            <p:cNvSpPr/>
            <p:nvPr/>
          </p:nvSpPr>
          <p:spPr>
            <a:xfrm>
              <a:off x="11003917" y="503237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B30CBAF1-4CC3-2A69-A050-C525A2DEA0AD}"/>
                </a:ext>
              </a:extLst>
            </p:cNvPr>
            <p:cNvSpPr txBox="1"/>
            <p:nvPr/>
          </p:nvSpPr>
          <p:spPr>
            <a:xfrm>
              <a:off x="11071322" y="840911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1003917" y="4381197"/>
            <a:ext cx="2286000" cy="1264807"/>
            <a:chOff x="11003917" y="4381197"/>
            <a:chExt cx="2286000" cy="1264807"/>
          </a:xfrm>
        </p:grpSpPr>
        <p:sp>
          <p:nvSpPr>
            <p:cNvPr id="5" name="円形吹き出し 4">
              <a:extLst>
                <a:ext uri="{FF2B5EF4-FFF2-40B4-BE49-F238E27FC236}">
                  <a16:creationId xmlns:a16="http://schemas.microsoft.com/office/drawing/2014/main" id="{2FDE549A-99A9-E00B-59C4-63CB58142037}"/>
                </a:ext>
              </a:extLst>
            </p:cNvPr>
            <p:cNvSpPr/>
            <p:nvPr/>
          </p:nvSpPr>
          <p:spPr>
            <a:xfrm>
              <a:off x="11003917" y="4381197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36BC9B57-196D-272E-FB87-F0A7A48EFCE6}"/>
                </a:ext>
              </a:extLst>
            </p:cNvPr>
            <p:cNvSpPr txBox="1"/>
            <p:nvPr/>
          </p:nvSpPr>
          <p:spPr>
            <a:xfrm>
              <a:off x="11256315" y="4657072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90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E98F182-D3EF-D919-87A9-275E6046C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" y="1588"/>
            <a:ext cx="10693338" cy="7556456"/>
          </a:xfrm>
          <a:prstGeom prst="rect">
            <a:avLst/>
          </a:prstGeom>
        </p:spPr>
      </p:pic>
      <p:sp>
        <p:nvSpPr>
          <p:cNvPr id="49" name="Google Shape;147;g123aa598cec_0_46">
            <a:extLst>
              <a:ext uri="{FF2B5EF4-FFF2-40B4-BE49-F238E27FC236}">
                <a16:creationId xmlns:a16="http://schemas.microsoft.com/office/drawing/2014/main" id="{CBECF495-F6C9-604F-1F55-19E2CBC360C0}"/>
              </a:ext>
            </a:extLst>
          </p:cNvPr>
          <p:cNvSpPr txBox="1"/>
          <p:nvPr/>
        </p:nvSpPr>
        <p:spPr>
          <a:xfrm>
            <a:off x="7559514" y="2927980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C34D3B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rgbClr val="C34D3B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sp>
        <p:nvSpPr>
          <p:cNvPr id="61" name="Google Shape;147;g123aa598cec_0_46">
            <a:extLst>
              <a:ext uri="{FF2B5EF4-FFF2-40B4-BE49-F238E27FC236}">
                <a16:creationId xmlns:a16="http://schemas.microsoft.com/office/drawing/2014/main" id="{21B54CA0-9B37-1F90-204B-036947EC3A66}"/>
              </a:ext>
            </a:extLst>
          </p:cNvPr>
          <p:cNvSpPr txBox="1"/>
          <p:nvPr/>
        </p:nvSpPr>
        <p:spPr>
          <a:xfrm>
            <a:off x="7559514" y="3600629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C34D3B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C34D3B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C34D3B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C34D3B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rgbClr val="C34D3B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C34D3B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rgbClr val="C34D3B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sp>
        <p:nvSpPr>
          <p:cNvPr id="66" name="Google Shape;147;g123aa598cec_0_46">
            <a:extLst>
              <a:ext uri="{FF2B5EF4-FFF2-40B4-BE49-F238E27FC236}">
                <a16:creationId xmlns:a16="http://schemas.microsoft.com/office/drawing/2014/main" id="{64371A6A-3E6D-6A35-D4A8-CB6617509C05}"/>
              </a:ext>
            </a:extLst>
          </p:cNvPr>
          <p:cNvSpPr txBox="1"/>
          <p:nvPr/>
        </p:nvSpPr>
        <p:spPr>
          <a:xfrm>
            <a:off x="7559514" y="5381682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C34D3B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C34D3B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rgbClr val="C34D3B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4D41032-7C55-BA09-F040-E06239C58873}"/>
              </a:ext>
            </a:extLst>
          </p:cNvPr>
          <p:cNvCxnSpPr>
            <a:cxnSpLocks/>
          </p:cNvCxnSpPr>
          <p:nvPr/>
        </p:nvCxnSpPr>
        <p:spPr>
          <a:xfrm>
            <a:off x="609955" y="1592582"/>
            <a:ext cx="1440000" cy="0"/>
          </a:xfrm>
          <a:prstGeom prst="line">
            <a:avLst/>
          </a:prstGeom>
          <a:ln w="9525">
            <a:solidFill>
              <a:srgbClr val="C34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図 27">
            <a:extLst>
              <a:ext uri="{FF2B5EF4-FFF2-40B4-BE49-F238E27FC236}">
                <a16:creationId xmlns:a16="http://schemas.microsoft.com/office/drawing/2014/main" id="{D1B8C980-80A6-1C28-A052-CE449A3EEA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86" y="577394"/>
            <a:ext cx="2641600" cy="6096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322CF223-9611-D6F8-4725-2DB3A753C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14" y="577394"/>
            <a:ext cx="2641600" cy="6096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A6EFF9CB-DD90-1BDA-61AA-16643CE7DC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90" y="1750413"/>
            <a:ext cx="817648" cy="81764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944D7432-D75A-60F7-0A3E-78F9E78F88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20058" r="67784" b="36207"/>
          <a:stretch/>
        </p:blipFill>
        <p:spPr>
          <a:xfrm>
            <a:off x="6209607" y="1529237"/>
            <a:ext cx="1260000" cy="1260000"/>
          </a:xfrm>
          <a:prstGeom prst="ellipse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E9378D82-E4F2-BD06-BEBA-58CA9589EB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t="29745" r="46013" b="27604"/>
          <a:stretch/>
        </p:blipFill>
        <p:spPr>
          <a:xfrm>
            <a:off x="8729421" y="1529237"/>
            <a:ext cx="1260000" cy="1260000"/>
          </a:xfrm>
          <a:prstGeom prst="ellipse">
            <a:avLst/>
          </a:prstGeom>
        </p:spPr>
      </p:pic>
      <p:sp>
        <p:nvSpPr>
          <p:cNvPr id="48" name="Google Shape;141;g123aa598cec_0_46">
            <a:extLst>
              <a:ext uri="{FF2B5EF4-FFF2-40B4-BE49-F238E27FC236}">
                <a16:creationId xmlns:a16="http://schemas.microsoft.com/office/drawing/2014/main" id="{6EFA7680-A0F6-40F3-7082-095AECBE5959}"/>
              </a:ext>
            </a:extLst>
          </p:cNvPr>
          <p:cNvSpPr txBox="1"/>
          <p:nvPr/>
        </p:nvSpPr>
        <p:spPr>
          <a:xfrm>
            <a:off x="6119607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50" name="Google Shape;142;g123aa598cec_0_46">
            <a:extLst>
              <a:ext uri="{FF2B5EF4-FFF2-40B4-BE49-F238E27FC236}">
                <a16:creationId xmlns:a16="http://schemas.microsoft.com/office/drawing/2014/main" id="{08546CF8-3986-C182-901A-D18F61400D90}"/>
              </a:ext>
            </a:extLst>
          </p:cNvPr>
          <p:cNvSpPr txBox="1"/>
          <p:nvPr/>
        </p:nvSpPr>
        <p:spPr>
          <a:xfrm>
            <a:off x="6119607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51" name="Google Shape;144;g123aa598cec_0_46">
            <a:extLst>
              <a:ext uri="{FF2B5EF4-FFF2-40B4-BE49-F238E27FC236}">
                <a16:creationId xmlns:a16="http://schemas.microsoft.com/office/drawing/2014/main" id="{46955D67-4AC5-F1E2-0619-4328BCE7BC1F}"/>
              </a:ext>
            </a:extLst>
          </p:cNvPr>
          <p:cNvSpPr txBox="1"/>
          <p:nvPr/>
        </p:nvSpPr>
        <p:spPr>
          <a:xfrm>
            <a:off x="8639421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52" name="Google Shape;145;g123aa598cec_0_46">
            <a:extLst>
              <a:ext uri="{FF2B5EF4-FFF2-40B4-BE49-F238E27FC236}">
                <a16:creationId xmlns:a16="http://schemas.microsoft.com/office/drawing/2014/main" id="{2A951A96-BA0D-952E-2B97-85D446847C37}"/>
              </a:ext>
            </a:extLst>
          </p:cNvPr>
          <p:cNvSpPr txBox="1"/>
          <p:nvPr/>
        </p:nvSpPr>
        <p:spPr>
          <a:xfrm>
            <a:off x="8639421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54" name="Google Shape;141;g123aa598cec_0_46">
            <a:extLst>
              <a:ext uri="{FF2B5EF4-FFF2-40B4-BE49-F238E27FC236}">
                <a16:creationId xmlns:a16="http://schemas.microsoft.com/office/drawing/2014/main" id="{8088DB0D-CD2A-B2CA-8535-AFF9746A68CC}"/>
              </a:ext>
            </a:extLst>
          </p:cNvPr>
          <p:cNvSpPr txBox="1"/>
          <p:nvPr/>
        </p:nvSpPr>
        <p:spPr>
          <a:xfrm>
            <a:off x="6119607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56" name="Google Shape;144;g123aa598cec_0_46">
            <a:extLst>
              <a:ext uri="{FF2B5EF4-FFF2-40B4-BE49-F238E27FC236}">
                <a16:creationId xmlns:a16="http://schemas.microsoft.com/office/drawing/2014/main" id="{D2C0BADC-F5C7-559A-2E75-8848F6ABCDC0}"/>
              </a:ext>
            </a:extLst>
          </p:cNvPr>
          <p:cNvSpPr txBox="1"/>
          <p:nvPr/>
        </p:nvSpPr>
        <p:spPr>
          <a:xfrm>
            <a:off x="8639421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59" name="角丸四角形 58">
            <a:extLst>
              <a:ext uri="{FF2B5EF4-FFF2-40B4-BE49-F238E27FC236}">
                <a16:creationId xmlns:a16="http://schemas.microsoft.com/office/drawing/2014/main" id="{CAE62777-F5AF-8767-7AD7-C4AC601C49B3}"/>
              </a:ext>
            </a:extLst>
          </p:cNvPr>
          <p:cNvSpPr/>
          <p:nvPr/>
        </p:nvSpPr>
        <p:spPr>
          <a:xfrm>
            <a:off x="6119606" y="6370209"/>
            <a:ext cx="3965251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77" name="object 22">
            <a:extLst>
              <a:ext uri="{FF2B5EF4-FFF2-40B4-BE49-F238E27FC236}">
                <a16:creationId xmlns:a16="http://schemas.microsoft.com/office/drawing/2014/main" id="{99AF14C8-2CDB-AA87-FA90-EB742C0EB53E}"/>
              </a:ext>
            </a:extLst>
          </p:cNvPr>
          <p:cNvSpPr txBox="1"/>
          <p:nvPr/>
        </p:nvSpPr>
        <p:spPr>
          <a:xfrm>
            <a:off x="45048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家</a:t>
            </a:r>
            <a:endParaRPr sz="1200" spc="3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78" name="object 22">
            <a:extLst>
              <a:ext uri="{FF2B5EF4-FFF2-40B4-BE49-F238E27FC236}">
                <a16:creationId xmlns:a16="http://schemas.microsoft.com/office/drawing/2014/main" id="{09B27CFB-56B8-DFFD-4B29-8CB0C4287C86}"/>
              </a:ext>
            </a:extLst>
          </p:cNvPr>
          <p:cNvSpPr txBox="1"/>
          <p:nvPr/>
        </p:nvSpPr>
        <p:spPr>
          <a:xfrm>
            <a:off x="45048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家</a:t>
            </a:r>
            <a:endParaRPr sz="1200" spc="3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ABEAC2B3-96C8-A019-618F-DF8A4E7D136F}"/>
              </a:ext>
            </a:extLst>
          </p:cNvPr>
          <p:cNvCxnSpPr>
            <a:cxnSpLocks/>
          </p:cNvCxnSpPr>
          <p:nvPr/>
        </p:nvCxnSpPr>
        <p:spPr>
          <a:xfrm>
            <a:off x="3126933" y="1592582"/>
            <a:ext cx="1440000" cy="0"/>
          </a:xfrm>
          <a:prstGeom prst="line">
            <a:avLst/>
          </a:prstGeom>
          <a:ln w="9525">
            <a:solidFill>
              <a:srgbClr val="C34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E028D5EF-7A9D-12EC-0BDF-CE9984F71B2E}"/>
              </a:ext>
            </a:extLst>
          </p:cNvPr>
          <p:cNvCxnSpPr>
            <a:cxnSpLocks/>
          </p:cNvCxnSpPr>
          <p:nvPr/>
        </p:nvCxnSpPr>
        <p:spPr>
          <a:xfrm>
            <a:off x="609955" y="4665275"/>
            <a:ext cx="1440000" cy="0"/>
          </a:xfrm>
          <a:prstGeom prst="line">
            <a:avLst/>
          </a:prstGeom>
          <a:ln w="9525">
            <a:solidFill>
              <a:srgbClr val="C34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A91B4D49-DBCC-C9A8-6CD9-16FE710C9189}"/>
              </a:ext>
            </a:extLst>
          </p:cNvPr>
          <p:cNvCxnSpPr>
            <a:cxnSpLocks/>
          </p:cNvCxnSpPr>
          <p:nvPr/>
        </p:nvCxnSpPr>
        <p:spPr>
          <a:xfrm>
            <a:off x="3126933" y="4665275"/>
            <a:ext cx="1440000" cy="0"/>
          </a:xfrm>
          <a:prstGeom prst="line">
            <a:avLst/>
          </a:prstGeom>
          <a:ln w="9525">
            <a:solidFill>
              <a:srgbClr val="C34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C7414683-30B8-23A6-CEDE-A9CC434DD5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2" t="33559" r="22201" b="34706"/>
          <a:stretch/>
        </p:blipFill>
        <p:spPr>
          <a:xfrm>
            <a:off x="2702306" y="4998445"/>
            <a:ext cx="792000" cy="792000"/>
          </a:xfrm>
          <a:prstGeom prst="ellipse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D95D168-019F-B667-A52A-EF1B228EB8D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4" t="32113" r="51070" b="33649"/>
          <a:stretch/>
        </p:blipFill>
        <p:spPr>
          <a:xfrm>
            <a:off x="611775" y="4998445"/>
            <a:ext cx="792000" cy="792000"/>
          </a:xfrm>
          <a:prstGeom prst="ellipse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893F51C-5957-051E-01A1-392B5E8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7" t="2357" r="39356" b="39550"/>
          <a:stretch/>
        </p:blipFill>
        <p:spPr>
          <a:xfrm>
            <a:off x="611775" y="6229129"/>
            <a:ext cx="792000" cy="792000"/>
          </a:xfrm>
          <a:prstGeom prst="ellipse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8F77332E-D0D4-D5A3-5747-A9A50277D2F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6" t="6545" r="34903" b="41401"/>
          <a:stretch/>
        </p:blipFill>
        <p:spPr>
          <a:xfrm>
            <a:off x="2702306" y="3034318"/>
            <a:ext cx="792000" cy="792000"/>
          </a:xfrm>
          <a:prstGeom prst="ellipse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8CACB6A-2C0C-3C72-1B16-0D355E52319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4" t="12118" r="23761" b="37687"/>
          <a:stretch/>
        </p:blipFill>
        <p:spPr>
          <a:xfrm>
            <a:off x="2702306" y="1928924"/>
            <a:ext cx="792000" cy="792000"/>
          </a:xfrm>
          <a:prstGeom prst="ellipse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F66BBFB7-C7F5-3154-140D-BBA362C8EA5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9442" r="47967" b="44136"/>
          <a:stretch/>
        </p:blipFill>
        <p:spPr>
          <a:xfrm>
            <a:off x="611775" y="1928924"/>
            <a:ext cx="792000" cy="792000"/>
          </a:xfrm>
          <a:prstGeom prst="ellipse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7B4022E8-DDB8-76A3-6474-69A55C0C543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ellipse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886DEB7-D4D1-D7EA-07E4-90427B3BFD9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8662" r="53989" b="50510"/>
          <a:stretch/>
        </p:blipFill>
        <p:spPr>
          <a:xfrm>
            <a:off x="611775" y="3034318"/>
            <a:ext cx="792000" cy="792000"/>
          </a:xfrm>
          <a:prstGeom prst="ellipse">
            <a:avLst/>
          </a:prstGeom>
        </p:spPr>
      </p:pic>
      <p:sp>
        <p:nvSpPr>
          <p:cNvPr id="35" name="object 8">
            <a:extLst>
              <a:ext uri="{FF2B5EF4-FFF2-40B4-BE49-F238E27FC236}">
                <a16:creationId xmlns:a16="http://schemas.microsoft.com/office/drawing/2014/main" id="{D1F86BF7-EE01-C5BF-E09C-5A6A5ED21A22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 </a:t>
            </a:r>
            <a:endParaRPr lang="en-US" sz="9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A40E842F-0756-ECD2-82B2-003FE8941E1C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37" name="object 12">
            <a:extLst>
              <a:ext uri="{FF2B5EF4-FFF2-40B4-BE49-F238E27FC236}">
                <a16:creationId xmlns:a16="http://schemas.microsoft.com/office/drawing/2014/main" id="{A2064970-53F8-32A4-9A0B-F891D960D9C0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CFE10F1D-1315-AE55-7EDA-E461A13BEC2B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083FC1A1-D228-317A-5595-830CD657228F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579D8EBC-862E-BCF6-8DB0-23CECC579AF7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55" name="object 16">
            <a:extLst>
              <a:ext uri="{FF2B5EF4-FFF2-40B4-BE49-F238E27FC236}">
                <a16:creationId xmlns:a16="http://schemas.microsoft.com/office/drawing/2014/main" id="{05A447D0-F3DA-0665-713C-7B9BB9C89F22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57" name="object 12">
            <a:extLst>
              <a:ext uri="{FF2B5EF4-FFF2-40B4-BE49-F238E27FC236}">
                <a16:creationId xmlns:a16="http://schemas.microsoft.com/office/drawing/2014/main" id="{D4AD4A98-F706-E048-0A70-2C008976E426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15FC14-9FE2-3081-E2F5-28E7007AE949}"/>
              </a:ext>
            </a:extLst>
          </p:cNvPr>
          <p:cNvSpPr txBox="1"/>
          <p:nvPr/>
        </p:nvSpPr>
        <p:spPr>
          <a:xfrm>
            <a:off x="-2440067" y="6164486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お互いの家族の名前や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生まれ年、出身地や趣味などの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簡単なプロフィールを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入れてください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4D631DF-4D86-30DF-3AC5-AA4076EA9209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7" name="円形吹き出し 6">
              <a:extLst>
                <a:ext uri="{FF2B5EF4-FFF2-40B4-BE49-F238E27FC236}">
                  <a16:creationId xmlns:a16="http://schemas.microsoft.com/office/drawing/2014/main" id="{A35CBD39-DEC8-4002-BD0D-5C0C95C8D557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92AD344-584D-0DC7-0591-639BCA1FB874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2" name="円形吹き出し 1">
              <a:extLst>
                <a:ext uri="{FF2B5EF4-FFF2-40B4-BE49-F238E27FC236}">
                  <a16:creationId xmlns:a16="http://schemas.microsoft.com/office/drawing/2014/main" id="{E298673D-829F-86C7-0EE5-9445607DD058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2966E2CF-4FA2-2DE0-6795-7430E3794654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871C2F1A-87AE-5D01-2FD9-24AC76AEE88E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467F06A-7A11-37CF-1291-D5AB72D183CF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11" name="円形吹き出し 10">
              <a:extLst>
                <a:ext uri="{FF2B5EF4-FFF2-40B4-BE49-F238E27FC236}">
                  <a16:creationId xmlns:a16="http://schemas.microsoft.com/office/drawing/2014/main" id="{D91EAEFC-84BF-EEB6-F46E-AE4A0FB206CC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151CD6D-2796-9FB9-7CF0-33A1B5602717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13" name="円形吹き出し 12">
              <a:extLst>
                <a:ext uri="{FF2B5EF4-FFF2-40B4-BE49-F238E27FC236}">
                  <a16:creationId xmlns:a16="http://schemas.microsoft.com/office/drawing/2014/main" id="{926E5887-55AC-0E21-F137-052FB489210E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C4870E3-B530-F4AA-2F06-52B2D6D7B4AD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4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</TotalTime>
  <Words>682</Words>
  <Application>Microsoft Macintosh PowerPoint</Application>
  <PresentationFormat>ユーザー設定</PresentationFormat>
  <Paragraphs>194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Arial Unicode MS</vt:lpstr>
      <vt:lpstr>游ゴシック</vt:lpstr>
      <vt:lpstr>Yu Mincho</vt:lpstr>
      <vt:lpstr>游明朝 Light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cp:lastModifiedBy>中江</cp:lastModifiedBy>
  <cp:revision>651</cp:revision>
  <cp:lastPrinted>2023-11-10T07:28:05Z</cp:lastPrinted>
  <dcterms:created xsi:type="dcterms:W3CDTF">2022-09-21T13:07:04Z</dcterms:created>
  <dcterms:modified xsi:type="dcterms:W3CDTF">2024-04-16T00:40:33Z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