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77" r:id="rId3"/>
    <p:sldId id="278" r:id="rId4"/>
    <p:sldId id="279" r:id="rId5"/>
  </p:sldIdLst>
  <p:sldSz cx="10693400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DDABFD63-2CFA-574F-9808-FC4742A653B2}">
          <p14:sldIdLst>
            <p14:sldId id="265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2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F5F"/>
    <a:srgbClr val="BB8F11"/>
    <a:srgbClr val="BF4E3B"/>
    <a:srgbClr val="899F6E"/>
    <a:srgbClr val="8BC751"/>
    <a:srgbClr val="C91515"/>
    <a:srgbClr val="C34D3B"/>
    <a:srgbClr val="E0E0E0"/>
    <a:srgbClr val="D7DFD8"/>
    <a:srgbClr val="D0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4" autoAdjust="0"/>
    <p:restoredTop sz="97849" autoAdjust="0"/>
  </p:normalViewPr>
  <p:slideViewPr>
    <p:cSldViewPr snapToGrid="0">
      <p:cViewPr varScale="1">
        <p:scale>
          <a:sx n="115" d="100"/>
          <a:sy n="115" d="100"/>
        </p:scale>
        <p:origin x="880" y="19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4221-1BD2-7D42-8DEC-8EA93BEEF79A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BB2A9-4808-EB41-862E-46CBD02096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5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47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94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642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189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736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283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831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378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BB2A9-4808-EB41-862E-46CBD02096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4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24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82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41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3500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3419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8726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8726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388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8726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0499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04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04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36">
        <a:defRPr>
          <a:latin typeface="+mn-lt"/>
          <a:ea typeface="+mn-ea"/>
          <a:cs typeface="+mn-cs"/>
        </a:defRPr>
      </a:lvl2pPr>
      <a:lvl3pPr marL="914472">
        <a:defRPr>
          <a:latin typeface="+mn-lt"/>
          <a:ea typeface="+mn-ea"/>
          <a:cs typeface="+mn-cs"/>
        </a:defRPr>
      </a:lvl3pPr>
      <a:lvl4pPr marL="1371709">
        <a:defRPr>
          <a:latin typeface="+mn-lt"/>
          <a:ea typeface="+mn-ea"/>
          <a:cs typeface="+mn-cs"/>
        </a:defRPr>
      </a:lvl4pPr>
      <a:lvl5pPr marL="1828946">
        <a:defRPr>
          <a:latin typeface="+mn-lt"/>
          <a:ea typeface="+mn-ea"/>
          <a:cs typeface="+mn-cs"/>
        </a:defRPr>
      </a:lvl5pPr>
      <a:lvl6pPr marL="2286182">
        <a:defRPr>
          <a:latin typeface="+mn-lt"/>
          <a:ea typeface="+mn-ea"/>
          <a:cs typeface="+mn-cs"/>
        </a:defRPr>
      </a:lvl6pPr>
      <a:lvl7pPr marL="2743418">
        <a:defRPr>
          <a:latin typeface="+mn-lt"/>
          <a:ea typeface="+mn-ea"/>
          <a:cs typeface="+mn-cs"/>
        </a:defRPr>
      </a:lvl7pPr>
      <a:lvl8pPr marL="3200654">
        <a:defRPr>
          <a:latin typeface="+mn-lt"/>
          <a:ea typeface="+mn-ea"/>
          <a:cs typeface="+mn-cs"/>
        </a:defRPr>
      </a:lvl8pPr>
      <a:lvl9pPr marL="36578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36">
        <a:defRPr>
          <a:latin typeface="+mn-lt"/>
          <a:ea typeface="+mn-ea"/>
          <a:cs typeface="+mn-cs"/>
        </a:defRPr>
      </a:lvl2pPr>
      <a:lvl3pPr marL="914472">
        <a:defRPr>
          <a:latin typeface="+mn-lt"/>
          <a:ea typeface="+mn-ea"/>
          <a:cs typeface="+mn-cs"/>
        </a:defRPr>
      </a:lvl3pPr>
      <a:lvl4pPr marL="1371709">
        <a:defRPr>
          <a:latin typeface="+mn-lt"/>
          <a:ea typeface="+mn-ea"/>
          <a:cs typeface="+mn-cs"/>
        </a:defRPr>
      </a:lvl4pPr>
      <a:lvl5pPr marL="1828946">
        <a:defRPr>
          <a:latin typeface="+mn-lt"/>
          <a:ea typeface="+mn-ea"/>
          <a:cs typeface="+mn-cs"/>
        </a:defRPr>
      </a:lvl5pPr>
      <a:lvl6pPr marL="2286182">
        <a:defRPr>
          <a:latin typeface="+mn-lt"/>
          <a:ea typeface="+mn-ea"/>
          <a:cs typeface="+mn-cs"/>
        </a:defRPr>
      </a:lvl6pPr>
      <a:lvl7pPr marL="2743418">
        <a:defRPr>
          <a:latin typeface="+mn-lt"/>
          <a:ea typeface="+mn-ea"/>
          <a:cs typeface="+mn-cs"/>
        </a:defRPr>
      </a:lvl7pPr>
      <a:lvl8pPr marL="3200654">
        <a:defRPr>
          <a:latin typeface="+mn-lt"/>
          <a:ea typeface="+mn-ea"/>
          <a:cs typeface="+mn-cs"/>
        </a:defRPr>
      </a:lvl8pPr>
      <a:lvl9pPr marL="36578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iwaka.com/ksm/radio/betrothal-meeting/program/base/11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5E4053D-2782-C83B-31A6-DBB8CBCD7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1"/>
            <a:ext cx="10684723" cy="755971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3D730FC8-1099-E3F5-55A2-72D2C8DB0050}"/>
              </a:ext>
            </a:extLst>
          </p:cNvPr>
          <p:cNvSpPr txBox="1"/>
          <p:nvPr/>
        </p:nvSpPr>
        <p:spPr>
          <a:xfrm>
            <a:off x="7608536" y="1072871"/>
            <a:ext cx="276999" cy="1032440"/>
          </a:xfrm>
          <a:prstGeom prst="rect">
            <a:avLst/>
          </a:prstGeom>
        </p:spPr>
        <p:txBody>
          <a:bodyPr vert="eaVert" wrap="square" lIns="0" tIns="12700" rIns="0" bIns="0" rtlCol="0">
            <a:spAutoFit/>
          </a:bodyPr>
          <a:lstStyle/>
          <a:p>
            <a:pPr marL="12701" algn="l">
              <a:spcBef>
                <a:spcPts val="100"/>
              </a:spcBef>
              <a:tabLst>
                <a:tab pos="448345" algn="l"/>
              </a:tabLst>
            </a:pPr>
            <a:r>
              <a:rPr lang="ja-JP" altLang="en-US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佐藤家</a:t>
            </a:r>
            <a:endParaRPr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386C2976-11E5-37ED-4ABB-31A6B6F27EE3}"/>
              </a:ext>
            </a:extLst>
          </p:cNvPr>
          <p:cNvSpPr txBox="1"/>
          <p:nvPr/>
        </p:nvSpPr>
        <p:spPr>
          <a:xfrm>
            <a:off x="7318284" y="5863599"/>
            <a:ext cx="143942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2024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 </a:t>
            </a: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5</a:t>
            </a:r>
            <a:r>
              <a:rPr lang="ja-JP" altLang="en-US" sz="1100" spc="5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月</a:t>
            </a:r>
            <a:r>
              <a:rPr lang="en-US" altLang="ja-JP"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5</a:t>
            </a:r>
            <a:r>
              <a:rPr lang="ja-JP" altLang="en-US" sz="1100" spc="1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01ECA34-8427-DB9C-589A-B3974D6D9110}"/>
              </a:ext>
            </a:extLst>
          </p:cNvPr>
          <p:cNvSpPr txBox="1"/>
          <p:nvPr/>
        </p:nvSpPr>
        <p:spPr>
          <a:xfrm>
            <a:off x="7089877" y="6127100"/>
            <a:ext cx="189623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KSM</a:t>
            </a:r>
            <a:r>
              <a:rPr lang="ja-JP" altLang="en-US" sz="1100" spc="7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ホテル</a:t>
            </a: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1100" spc="7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レストラン</a:t>
            </a:r>
            <a:r>
              <a:rPr lang="ja-JP" altLang="en-US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結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30EE04-C200-51D7-162D-AF65B309C03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8604" r="6705"/>
          <a:stretch/>
        </p:blipFill>
        <p:spPr>
          <a:xfrm>
            <a:off x="6088617" y="2227876"/>
            <a:ext cx="3898757" cy="2651155"/>
          </a:xfrm>
          <a:prstGeom prst="rect">
            <a:avLst/>
          </a:prstGeom>
        </p:spPr>
      </p:pic>
      <p:sp>
        <p:nvSpPr>
          <p:cNvPr id="26" name="object 7">
            <a:extLst>
              <a:ext uri="{FF2B5EF4-FFF2-40B4-BE49-F238E27FC236}">
                <a16:creationId xmlns:a16="http://schemas.microsoft.com/office/drawing/2014/main" id="{7B0D2125-BD11-1C35-724E-7B3FD30A39B8}"/>
              </a:ext>
            </a:extLst>
          </p:cNvPr>
          <p:cNvSpPr txBox="1"/>
          <p:nvPr/>
        </p:nvSpPr>
        <p:spPr>
          <a:xfrm>
            <a:off x="8122341" y="1072871"/>
            <a:ext cx="276999" cy="1032440"/>
          </a:xfrm>
          <a:prstGeom prst="rect">
            <a:avLst/>
          </a:prstGeom>
        </p:spPr>
        <p:txBody>
          <a:bodyPr vert="eaVert" wrap="square" lIns="0" tIns="12700" rIns="0" bIns="0" rtlCol="0">
            <a:spAutoFit/>
          </a:bodyPr>
          <a:lstStyle/>
          <a:p>
            <a:pPr marL="12701" algn="l">
              <a:spcBef>
                <a:spcPts val="100"/>
              </a:spcBef>
              <a:tabLst>
                <a:tab pos="448345" algn="l"/>
              </a:tabLst>
            </a:pPr>
            <a:r>
              <a:rPr lang="ja-JP" altLang="en-US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鈴木家</a:t>
            </a:r>
            <a:endParaRPr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5F118115-5F6D-7690-C5A5-4A7A366220DE}"/>
              </a:ext>
            </a:extLst>
          </p:cNvPr>
          <p:cNvSpPr/>
          <p:nvPr/>
        </p:nvSpPr>
        <p:spPr>
          <a:xfrm>
            <a:off x="11043211" y="5854401"/>
            <a:ext cx="1664121" cy="1264807"/>
          </a:xfrm>
          <a:prstGeom prst="wedgeEllipseCallout">
            <a:avLst>
              <a:gd name="adj1" fmla="val -53379"/>
              <a:gd name="adj2" fmla="val -37798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1D90459-62DA-D2AA-A143-49B4A1BCEEEE}"/>
              </a:ext>
            </a:extLst>
          </p:cNvPr>
          <p:cNvGrpSpPr/>
          <p:nvPr/>
        </p:nvGrpSpPr>
        <p:grpSpPr>
          <a:xfrm>
            <a:off x="11043211" y="440467"/>
            <a:ext cx="1664121" cy="1264807"/>
            <a:chOff x="11043211" y="4170044"/>
            <a:chExt cx="1664121" cy="1264807"/>
          </a:xfrm>
        </p:grpSpPr>
        <p:sp>
          <p:nvSpPr>
            <p:cNvPr id="10" name="円形吹き出し 9">
              <a:extLst>
                <a:ext uri="{FF2B5EF4-FFF2-40B4-BE49-F238E27FC236}">
                  <a16:creationId xmlns:a16="http://schemas.microsoft.com/office/drawing/2014/main" id="{B91FDB71-AF2A-2974-FC2E-C42438BFD320}"/>
                </a:ext>
              </a:extLst>
            </p:cNvPr>
            <p:cNvSpPr/>
            <p:nvPr/>
          </p:nvSpPr>
          <p:spPr>
            <a:xfrm>
              <a:off x="11043211" y="4170044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DA529B3-02B4-F3B2-9F14-17A0AB432929}"/>
                </a:ext>
              </a:extLst>
            </p:cNvPr>
            <p:cNvSpPr txBox="1"/>
            <p:nvPr/>
          </p:nvSpPr>
          <p:spPr>
            <a:xfrm>
              <a:off x="11218681" y="4587003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両家の家名</a:t>
              </a:r>
              <a:endParaRPr lang="en-US" altLang="ja-JP" dirty="0"/>
            </a:p>
            <a:p>
              <a:r>
                <a:rPr lang="ja-JP" altLang="en-US" dirty="0"/>
                <a:t>を入れてください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5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397082-8ECE-50E3-4023-BE6988A26FB0}"/>
              </a:ext>
            </a:extLst>
          </p:cNvPr>
          <p:cNvSpPr txBox="1"/>
          <p:nvPr/>
        </p:nvSpPr>
        <p:spPr>
          <a:xfrm>
            <a:off x="11197249" y="6224998"/>
            <a:ext cx="13131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  <a:lvl1pPr algn="l">
              <a:defRPr kumimoji="1" sz="11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dirty="0"/>
              <a:t>・</a:t>
            </a:r>
            <a:r>
              <a:rPr lang="ja-JP" altLang="en-US"/>
              <a:t>食事会の日付</a:t>
            </a:r>
            <a:endParaRPr lang="en-US" altLang="ja-JP" dirty="0"/>
          </a:p>
          <a:p>
            <a:r>
              <a:rPr lang="ja-JP" altLang="en-US" dirty="0"/>
              <a:t>・食事会の会場</a:t>
            </a:r>
            <a:endParaRPr lang="en-US" altLang="ja-JP" dirty="0"/>
          </a:p>
          <a:p>
            <a:r>
              <a:rPr lang="ja-JP" altLang="en-US" dirty="0"/>
              <a:t>を入れてください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45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8B832A4-2BAC-B10D-381D-2B813BBB3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07964" cy="757005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6CC95B1-0065-5C3A-3BA2-A7F7FA757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56" y="1031908"/>
            <a:ext cx="2806700" cy="6477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F64073E-1B21-C6EA-8402-FA39E7B9D6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56" y="1031908"/>
            <a:ext cx="2806700" cy="647700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9CF02E42-AD4F-5232-A88F-83E9F797F940}"/>
              </a:ext>
            </a:extLst>
          </p:cNvPr>
          <p:cNvSpPr txBox="1"/>
          <p:nvPr/>
        </p:nvSpPr>
        <p:spPr>
          <a:xfrm>
            <a:off x="8315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5A2DBBC-D85E-0076-ED77-A443F9CFA92B}"/>
              </a:ext>
            </a:extLst>
          </p:cNvPr>
          <p:cNvSpPr txBox="1"/>
          <p:nvPr/>
        </p:nvSpPr>
        <p:spPr>
          <a:xfrm>
            <a:off x="8315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BD2521DD-F0B6-FA24-4868-85750147F76A}"/>
              </a:ext>
            </a:extLst>
          </p:cNvPr>
          <p:cNvSpPr txBox="1"/>
          <p:nvPr/>
        </p:nvSpPr>
        <p:spPr>
          <a:xfrm>
            <a:off x="62625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DD8B3893-669C-63A2-09A7-149D16CCAE26}"/>
              </a:ext>
            </a:extLst>
          </p:cNvPr>
          <p:cNvSpPr txBox="1"/>
          <p:nvPr/>
        </p:nvSpPr>
        <p:spPr>
          <a:xfrm>
            <a:off x="62625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19" name="円形吹き出し 18">
              <a:extLst>
                <a:ext uri="{FF2B5EF4-FFF2-40B4-BE49-F238E27FC236}">
                  <a16:creationId xmlns:a16="http://schemas.microsoft.com/office/drawing/2014/main" id="{C3E34ED7-5A80-08C4-7828-2121ECF50033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C123323-36A7-A632-FBA8-2A1B8E629B46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BE86EDBE-AD4B-9DDB-57F5-8B8C7681E591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3ECFE5C-255F-98AE-D9B9-F27845B5600C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7" y="5345533"/>
            <a:ext cx="1570525" cy="1202930"/>
            <a:chOff x="11003917" y="5345533"/>
            <a:chExt cx="1570525" cy="1202930"/>
          </a:xfrm>
        </p:grpSpPr>
        <p:sp>
          <p:nvSpPr>
            <p:cNvPr id="3" name="円形吹き出し 2">
              <a:extLst>
                <a:ext uri="{FF2B5EF4-FFF2-40B4-BE49-F238E27FC236}">
                  <a16:creationId xmlns:a16="http://schemas.microsoft.com/office/drawing/2014/main" id="{09287CA6-94F8-00AE-F015-60A81954D60E}"/>
                </a:ext>
              </a:extLst>
            </p:cNvPr>
            <p:cNvSpPr/>
            <p:nvPr/>
          </p:nvSpPr>
          <p:spPr>
            <a:xfrm>
              <a:off x="11003917" y="5345533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73734F8-52D1-59BD-F149-D8F51C70F7E0}"/>
                </a:ext>
              </a:extLst>
            </p:cNvPr>
            <p:cNvSpPr txBox="1"/>
            <p:nvPr/>
          </p:nvSpPr>
          <p:spPr>
            <a:xfrm>
              <a:off x="11147522" y="5683207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5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AA65DC87-5889-DE6B-8C88-F0B1B90EE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96" y="860495"/>
            <a:ext cx="2476500" cy="5715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E09DDBA-A9B3-0E81-E95E-911628A26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96" y="3238197"/>
            <a:ext cx="2476500" cy="5715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D2B7693-44B7-68E5-84A4-76883F227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56" y="4177184"/>
            <a:ext cx="2476500" cy="5715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A21863FD-E540-F39E-0962-A47AC75C05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65" y="3809697"/>
            <a:ext cx="1143002" cy="571501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3704DF62-8311-0B5A-03D1-F4E7C2BC9A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16" y="6034741"/>
            <a:ext cx="793096" cy="79309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E4F66D4C-F9CD-824C-D9CD-8B3A719589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" y="369255"/>
            <a:ext cx="2230153" cy="562443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BB23C8-FC15-526A-94BE-50D0DB716885}"/>
              </a:ext>
            </a:extLst>
          </p:cNvPr>
          <p:cNvGrpSpPr/>
          <p:nvPr/>
        </p:nvGrpSpPr>
        <p:grpSpPr>
          <a:xfrm>
            <a:off x="698252" y="1501666"/>
            <a:ext cx="3844388" cy="1066960"/>
            <a:chOff x="748856" y="1246356"/>
            <a:chExt cx="3844388" cy="1066960"/>
          </a:xfrm>
        </p:grpSpPr>
        <p:sp>
          <p:nvSpPr>
            <p:cNvPr id="6" name="object 37">
              <a:extLst>
                <a:ext uri="{FF2B5EF4-FFF2-40B4-BE49-F238E27FC236}">
                  <a16:creationId xmlns:a16="http://schemas.microsoft.com/office/drawing/2014/main" id="{3273887E-530A-1CB5-44C1-C800C031A2E2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12" name="object 38">
              <a:extLst>
                <a:ext uri="{FF2B5EF4-FFF2-40B4-BE49-F238E27FC236}">
                  <a16:creationId xmlns:a16="http://schemas.microsoft.com/office/drawing/2014/main" id="{913FD494-2A65-A847-0E6A-63EB162463C5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結婚式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22E5B43-AFB3-E1B1-DE87-C32FDF5A0BAE}"/>
              </a:ext>
            </a:extLst>
          </p:cNvPr>
          <p:cNvGrpSpPr/>
          <p:nvPr/>
        </p:nvGrpSpPr>
        <p:grpSpPr>
          <a:xfrm>
            <a:off x="6892312" y="4925780"/>
            <a:ext cx="2404388" cy="884858"/>
            <a:chOff x="6890400" y="4984084"/>
            <a:chExt cx="2404388" cy="884858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C0553F1-5D1D-5257-E6B5-343FC7ADAA4D}"/>
                </a:ext>
              </a:extLst>
            </p:cNvPr>
            <p:cNvSpPr txBox="1"/>
            <p:nvPr/>
          </p:nvSpPr>
          <p:spPr>
            <a:xfrm>
              <a:off x="6890400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はじめの挨拶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両家挨拶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記念撮影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D7E317BA-2F9A-5CB0-BBE3-D427D8888A1F}"/>
                </a:ext>
              </a:extLst>
            </p:cNvPr>
            <p:cNvSpPr txBox="1"/>
            <p:nvPr/>
          </p:nvSpPr>
          <p:spPr>
            <a:xfrm>
              <a:off x="8214788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乾杯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会食・歓談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結びの挨拶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E781606-F482-7BEA-7886-A7C46EBE42BF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2AA0542C-4A29-BCAC-6611-A3E6CFBA8D64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7B16EB18-C902-C936-5EB9-6C436361590D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924CDF70-915B-7384-716F-A6DCAB8AE95E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2338F17F-D83B-40D5-7342-135A54E67A76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28D060B-5394-7365-C34A-1921FC6BA1DC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D92279BC-CF0B-31D9-0A1B-BC0B722E6310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真一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8" name="object 16">
              <a:extLst>
                <a:ext uri="{FF2B5EF4-FFF2-40B4-BE49-F238E27FC236}">
                  <a16:creationId xmlns:a16="http://schemas.microsoft.com/office/drawing/2014/main" id="{F185F309-A901-1889-8F1D-0D4F8A9BD6B0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42B1A7E8-D7CA-2C55-D7A4-B4F9E78A1160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彩香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502351B4-E9BC-9175-7F39-09C6AB48C249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B96FBFD4-54C7-6335-EAF7-9AF51DE1EDB9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図 54">
            <a:extLst>
              <a:ext uri="{FF2B5EF4-FFF2-40B4-BE49-F238E27FC236}">
                <a16:creationId xmlns:a16="http://schemas.microsoft.com/office/drawing/2014/main" id="{1EAE9048-9D0C-44DE-801F-977CF59C7B21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4DA556A-7C3A-9D18-DB32-118B494B1AB4}"/>
              </a:ext>
            </a:extLst>
          </p:cNvPr>
          <p:cNvGrpSpPr/>
          <p:nvPr/>
        </p:nvGrpSpPr>
        <p:grpSpPr>
          <a:xfrm>
            <a:off x="-3118585" y="3484433"/>
            <a:ext cx="2748396" cy="1942082"/>
            <a:chOff x="-2664178" y="2865438"/>
            <a:chExt cx="2327628" cy="1163383"/>
          </a:xfrm>
        </p:grpSpPr>
        <p:sp>
          <p:nvSpPr>
            <p:cNvPr id="35" name="円形吹き出し 34">
              <a:extLst>
                <a:ext uri="{FF2B5EF4-FFF2-40B4-BE49-F238E27FC236}">
                  <a16:creationId xmlns:a16="http://schemas.microsoft.com/office/drawing/2014/main" id="{3DC13F49-1BC7-8945-FB2B-9A350EAA101C}"/>
                </a:ext>
              </a:extLst>
            </p:cNvPr>
            <p:cNvSpPr/>
            <p:nvPr/>
          </p:nvSpPr>
          <p:spPr>
            <a:xfrm flipH="1">
              <a:off x="-2664178" y="2865438"/>
              <a:ext cx="2327628" cy="1163383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0051793-C8A9-E09F-815F-FBD194945A58}"/>
                </a:ext>
              </a:extLst>
            </p:cNvPr>
            <p:cNvSpPr txBox="1"/>
            <p:nvPr/>
          </p:nvSpPr>
          <p:spPr>
            <a:xfrm>
              <a:off x="-2455570" y="3182027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23" name="円形吹き出し 22">
              <a:extLst>
                <a:ext uri="{FF2B5EF4-FFF2-40B4-BE49-F238E27FC236}">
                  <a16:creationId xmlns:a16="http://schemas.microsoft.com/office/drawing/2014/main" id="{08C5E480-5037-C015-5DD2-6BD3509C6075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41AB128-E0F0-251B-E37F-5EFE976B9FF3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003917" y="503237"/>
            <a:ext cx="1570525" cy="1202930"/>
            <a:chOff x="11003917" y="503237"/>
            <a:chExt cx="1570525" cy="1202930"/>
          </a:xfrm>
        </p:grpSpPr>
        <p:sp>
          <p:nvSpPr>
            <p:cNvPr id="3" name="円形吹き出し 2">
              <a:extLst>
                <a:ext uri="{FF2B5EF4-FFF2-40B4-BE49-F238E27FC236}">
                  <a16:creationId xmlns:a16="http://schemas.microsoft.com/office/drawing/2014/main" id="{1B24FA63-C7C0-A978-CAA0-68C75E3105D1}"/>
                </a:ext>
              </a:extLst>
            </p:cNvPr>
            <p:cNvSpPr/>
            <p:nvPr/>
          </p:nvSpPr>
          <p:spPr>
            <a:xfrm>
              <a:off x="11003917" y="5032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3DF65CC7-F867-65BC-AF1B-D3B195D96767}"/>
                </a:ext>
              </a:extLst>
            </p:cNvPr>
            <p:cNvSpPr txBox="1"/>
            <p:nvPr/>
          </p:nvSpPr>
          <p:spPr>
            <a:xfrm>
              <a:off x="11071322" y="840911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10" name="円形吹き出し 9">
              <a:extLst>
                <a:ext uri="{FF2B5EF4-FFF2-40B4-BE49-F238E27FC236}">
                  <a16:creationId xmlns:a16="http://schemas.microsoft.com/office/drawing/2014/main" id="{14BEF25F-71D9-6A33-D4B4-DE9BA1A67A93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5A9869E-7E04-B8B6-6D8A-464C89642BB8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09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7A397909-32B5-14E5-4409-57E7FD357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84722" cy="755036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195055F-AE26-9F82-3364-FF207C61C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56" y="529130"/>
            <a:ext cx="2806700" cy="6477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60AB4BC-F5CA-1028-5CA1-0D013738D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1" y="529130"/>
            <a:ext cx="2806700" cy="6477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C7BA74D-0DED-A6A0-BF2D-12153BFAB0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00" y="1759817"/>
            <a:ext cx="798840" cy="79884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5B2E03A-668D-3605-DBB9-E9330E658B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38EE24-0905-FBD9-347F-2153C509B0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629BD0A-8D0B-35F1-D60B-6D13F17E32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6EA7AFF-FFE4-EC9D-DF23-2F000E008D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9675EEEB-8EAA-FD59-E7F1-586B10E225C7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 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4685363-F4BF-25AE-23C7-443C96AA05CA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F70D3FAC-A3A9-D216-6A6A-DF37B70EE0AC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8401111-BC06-166F-2C99-A14C192CB2B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5D23908-42F3-F9B2-DAD1-9F665B3B0B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A0FBBBEB-88E5-DDC1-CFBD-ECA19F641E6D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4F1E5F69-DE2D-58DE-5139-47D860B46B24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5754CA96-9A74-F94E-0CCD-4D6D787C09A5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BC601C1B-8959-3059-21D3-F8240B9D45B6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9B55AF4D-2438-B145-CE23-97B0A064FCD8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0F5C5A9-A404-9C5B-0E0B-80F34C3BF3A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38" name="object 16">
            <a:extLst>
              <a:ext uri="{FF2B5EF4-FFF2-40B4-BE49-F238E27FC236}">
                <a16:creationId xmlns:a16="http://schemas.microsoft.com/office/drawing/2014/main" id="{7861674E-045A-BC1C-AA20-9B2344CE6408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47CC36E-238B-8EDC-F88A-0635B678B9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41" name="object 12">
            <a:extLst>
              <a:ext uri="{FF2B5EF4-FFF2-40B4-BE49-F238E27FC236}">
                <a16:creationId xmlns:a16="http://schemas.microsoft.com/office/drawing/2014/main" id="{EEF99FD6-E5F6-B91B-200A-9629D25051C5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81" name="Google Shape;147;g123aa598cec_0_46">
            <a:extLst>
              <a:ext uri="{FF2B5EF4-FFF2-40B4-BE49-F238E27FC236}">
                <a16:creationId xmlns:a16="http://schemas.microsoft.com/office/drawing/2014/main" id="{E82FFE22-EB41-E208-35F8-C58A2128D2A0}"/>
              </a:ext>
            </a:extLst>
          </p:cNvPr>
          <p:cNvSpPr txBox="1"/>
          <p:nvPr/>
        </p:nvSpPr>
        <p:spPr>
          <a:xfrm>
            <a:off x="7541214" y="2939696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F4E3B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rgbClr val="BF4E3B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82" name="Google Shape;147;g123aa598cec_0_46">
            <a:extLst>
              <a:ext uri="{FF2B5EF4-FFF2-40B4-BE49-F238E27FC236}">
                <a16:creationId xmlns:a16="http://schemas.microsoft.com/office/drawing/2014/main" id="{8F5F45B2-B0E2-C514-0BFA-1A162C70E668}"/>
              </a:ext>
            </a:extLst>
          </p:cNvPr>
          <p:cNvSpPr txBox="1"/>
          <p:nvPr/>
        </p:nvSpPr>
        <p:spPr>
          <a:xfrm>
            <a:off x="7541214" y="3612346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F4E3B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F4E3B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F4E3B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F4E3B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rgbClr val="BF4E3B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F4E3B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rgbClr val="BF4E3B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83" name="Google Shape;147;g123aa598cec_0_46">
            <a:extLst>
              <a:ext uri="{FF2B5EF4-FFF2-40B4-BE49-F238E27FC236}">
                <a16:creationId xmlns:a16="http://schemas.microsoft.com/office/drawing/2014/main" id="{A8845007-E262-55DD-F903-2EC634F3D5D6}"/>
              </a:ext>
            </a:extLst>
          </p:cNvPr>
          <p:cNvSpPr txBox="1"/>
          <p:nvPr/>
        </p:nvSpPr>
        <p:spPr>
          <a:xfrm>
            <a:off x="7541214" y="5393399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F4E3B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BF4E3B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rgbClr val="BF4E3B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F8C56E62-6BD4-7555-1B8B-0DD1789E11A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17721" y="1528064"/>
            <a:ext cx="1260000" cy="1260000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785FE437-DE80-AB7F-9498-EB9A9A458C7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197907" y="1529237"/>
            <a:ext cx="1260000" cy="1260000"/>
          </a:xfrm>
          <a:prstGeom prst="rect">
            <a:avLst/>
          </a:prstGeom>
        </p:spPr>
      </p:pic>
      <p:sp>
        <p:nvSpPr>
          <p:cNvPr id="86" name="Google Shape;141;g123aa598cec_0_46">
            <a:extLst>
              <a:ext uri="{FF2B5EF4-FFF2-40B4-BE49-F238E27FC236}">
                <a16:creationId xmlns:a16="http://schemas.microsoft.com/office/drawing/2014/main" id="{ADEFB5DD-D8CF-72DD-254E-8BECB0AD5E21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87" name="Google Shape;142;g123aa598cec_0_46">
            <a:extLst>
              <a:ext uri="{FF2B5EF4-FFF2-40B4-BE49-F238E27FC236}">
                <a16:creationId xmlns:a16="http://schemas.microsoft.com/office/drawing/2014/main" id="{56E39969-893A-A72A-1FB2-7C48B77BB62D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97" name="Google Shape;144;g123aa598cec_0_46">
            <a:extLst>
              <a:ext uri="{FF2B5EF4-FFF2-40B4-BE49-F238E27FC236}">
                <a16:creationId xmlns:a16="http://schemas.microsoft.com/office/drawing/2014/main" id="{84686954-0CDE-8790-8525-F7F5BAEDB534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98" name="Google Shape;145;g123aa598cec_0_46">
            <a:extLst>
              <a:ext uri="{FF2B5EF4-FFF2-40B4-BE49-F238E27FC236}">
                <a16:creationId xmlns:a16="http://schemas.microsoft.com/office/drawing/2014/main" id="{826E511C-503A-2FB9-A346-F95FC222BC90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99" name="Google Shape;141;g123aa598cec_0_46">
            <a:extLst>
              <a:ext uri="{FF2B5EF4-FFF2-40B4-BE49-F238E27FC236}">
                <a16:creationId xmlns:a16="http://schemas.microsoft.com/office/drawing/2014/main" id="{6670DA63-A3DA-3D54-D9C8-7C9ED73A00CB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100" name="Google Shape;144;g123aa598cec_0_46">
            <a:extLst>
              <a:ext uri="{FF2B5EF4-FFF2-40B4-BE49-F238E27FC236}">
                <a16:creationId xmlns:a16="http://schemas.microsoft.com/office/drawing/2014/main" id="{0676260F-C708-E78E-BEE1-F461ACD69C6A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101" name="角丸四角形 100">
            <a:extLst>
              <a:ext uri="{FF2B5EF4-FFF2-40B4-BE49-F238E27FC236}">
                <a16:creationId xmlns:a16="http://schemas.microsoft.com/office/drawing/2014/main" id="{40945F4C-BCC8-5B63-5D7B-7F807EE617EF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D679D0-C117-9410-92F4-D1E776FF36C6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58B0CA3-933B-E0BC-8C7F-2321A4003693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20" name="円形吹き出し 19">
              <a:extLst>
                <a:ext uri="{FF2B5EF4-FFF2-40B4-BE49-F238E27FC236}">
                  <a16:creationId xmlns:a16="http://schemas.microsoft.com/office/drawing/2014/main" id="{9D3BE4A0-DD10-752B-E115-52CB58502B53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B9AD40C-5EE0-1817-A9B2-151F4187EC43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10" name="円形吹き出し 9">
              <a:extLst>
                <a:ext uri="{FF2B5EF4-FFF2-40B4-BE49-F238E27FC236}">
                  <a16:creationId xmlns:a16="http://schemas.microsoft.com/office/drawing/2014/main" id="{1222E375-EAB3-CEF9-1A0A-5466B5FCA82C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6072BE2-DD43-30D9-F754-9A6EC47B1BB5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27" name="円形吹き出し 26">
              <a:extLst>
                <a:ext uri="{FF2B5EF4-FFF2-40B4-BE49-F238E27FC236}">
                  <a16:creationId xmlns:a16="http://schemas.microsoft.com/office/drawing/2014/main" id="{5101D87D-FCA1-5356-DDB6-4F744D84846D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1F3C1BD-A65D-1597-E609-CAD274BD438F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34" name="円形吹き出し 33">
              <a:extLst>
                <a:ext uri="{FF2B5EF4-FFF2-40B4-BE49-F238E27FC236}">
                  <a16:creationId xmlns:a16="http://schemas.microsoft.com/office/drawing/2014/main" id="{009CA349-AFE4-886B-E258-D1B95A7C6B45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3722CE6-E280-2519-7936-E38161798BE9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36" name="円形吹き出し 35">
              <a:extLst>
                <a:ext uri="{FF2B5EF4-FFF2-40B4-BE49-F238E27FC236}">
                  <a16:creationId xmlns:a16="http://schemas.microsoft.com/office/drawing/2014/main" id="{1DE83302-3217-3E4E-D700-E491A2290722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ACCEB43-245D-D350-1F66-7A48202D2BC4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01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</TotalTime>
  <Words>682</Words>
  <Application>Microsoft Macintosh PowerPoint</Application>
  <PresentationFormat>ユーザー設定</PresentationFormat>
  <Paragraphs>194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Arial Unicode MS</vt:lpstr>
      <vt:lpstr>Yu Gothic</vt:lpstr>
      <vt:lpstr>Yu Gothic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642</cp:revision>
  <cp:lastPrinted>2023-11-10T07:28:05Z</cp:lastPrinted>
  <dcterms:created xsi:type="dcterms:W3CDTF">2022-09-21T13:07:04Z</dcterms:created>
  <dcterms:modified xsi:type="dcterms:W3CDTF">2024-04-16T00:37:18Z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