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0" r:id="rId2"/>
    <p:sldId id="307" r:id="rId3"/>
    <p:sldId id="308" r:id="rId4"/>
    <p:sldId id="309" r:id="rId5"/>
  </p:sldIdLst>
  <p:sldSz cx="10693400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BF03D46C-1A9B-CE47-BB6B-366411A0F129}">
          <p14:sldIdLst>
            <p14:sldId id="280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2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F5F"/>
    <a:srgbClr val="BB8F11"/>
    <a:srgbClr val="BF4E3B"/>
    <a:srgbClr val="899F6E"/>
    <a:srgbClr val="8BC751"/>
    <a:srgbClr val="C91515"/>
    <a:srgbClr val="C34D3B"/>
    <a:srgbClr val="E0E0E0"/>
    <a:srgbClr val="D7DFD8"/>
    <a:srgbClr val="D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4" autoAdjust="0"/>
    <p:restoredTop sz="97849" autoAdjust="0"/>
  </p:normalViewPr>
  <p:slideViewPr>
    <p:cSldViewPr snapToGrid="0">
      <p:cViewPr varScale="1">
        <p:scale>
          <a:sx n="115" d="100"/>
          <a:sy n="115" d="100"/>
        </p:scale>
        <p:origin x="880" y="1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4221-1BD2-7D42-8DEC-8EA93BEEF79A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BB2A9-4808-EB41-862E-46CBD02096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47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94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642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189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736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283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831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378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B2A9-4808-EB41-862E-46CBD02096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4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22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88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0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3500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3419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388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8726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0499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5E4053D-2782-C83B-31A6-DBB8CBCD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" y="693"/>
            <a:ext cx="10693340" cy="7558247"/>
          </a:xfrm>
          <a:prstGeom prst="rect">
            <a:avLst/>
          </a:prstGeom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B76EB305-3E2A-5A48-A82C-000B72C7804F}"/>
              </a:ext>
            </a:extLst>
          </p:cNvPr>
          <p:cNvSpPr txBox="1"/>
          <p:nvPr/>
        </p:nvSpPr>
        <p:spPr>
          <a:xfrm>
            <a:off x="6652133" y="5717511"/>
            <a:ext cx="14394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</a:pP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2024</a:t>
            </a:r>
            <a:r>
              <a:rPr sz="900" spc="9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 </a:t>
            </a: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5</a:t>
            </a:r>
            <a:r>
              <a:rPr lang="ja-JP" altLang="en-US" sz="900" spc="5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月</a:t>
            </a:r>
            <a:r>
              <a:rPr lang="en-US" altLang="ja-JP" sz="900" spc="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5</a:t>
            </a:r>
            <a:r>
              <a:rPr lang="ja-JP" altLang="en-US" sz="900" spc="1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日</a:t>
            </a:r>
            <a:endParaRPr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8C2F448-7CF7-D302-5905-C6CDF163827F}"/>
              </a:ext>
            </a:extLst>
          </p:cNvPr>
          <p:cNvSpPr txBox="1"/>
          <p:nvPr/>
        </p:nvSpPr>
        <p:spPr>
          <a:xfrm>
            <a:off x="6652133" y="5956736"/>
            <a:ext cx="189623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l">
              <a:spcBef>
                <a:spcPts val="100"/>
              </a:spcBef>
            </a:pP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KSM</a:t>
            </a:r>
            <a:r>
              <a:rPr lang="ja-JP" altLang="en-US" sz="9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ホテル</a:t>
            </a:r>
            <a:r>
              <a:rPr lang="en-US" altLang="ja-JP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レストラン</a:t>
            </a:r>
            <a:r>
              <a:rPr lang="ja-JP" altLang="en-US" sz="9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結</a:t>
            </a:r>
            <a:endParaRPr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043211" y="5085107"/>
            <a:ext cx="1664121" cy="1264807"/>
            <a:chOff x="11043211" y="5085107"/>
            <a:chExt cx="1664121" cy="1264807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8AA15ADC-346E-3AB5-27E4-223093A9D9EA}"/>
                </a:ext>
              </a:extLst>
            </p:cNvPr>
            <p:cNvSpPr/>
            <p:nvPr/>
          </p:nvSpPr>
          <p:spPr>
            <a:xfrm>
              <a:off x="11043211" y="5085107"/>
              <a:ext cx="1664121" cy="1264807"/>
            </a:xfrm>
            <a:prstGeom prst="wedgeEllipseCallout">
              <a:avLst>
                <a:gd name="adj1" fmla="val -59659"/>
                <a:gd name="adj2" fmla="val 25202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6F7547F-CF6E-9087-A3E3-2B14445D1B2D}"/>
                </a:ext>
              </a:extLst>
            </p:cNvPr>
            <p:cNvSpPr txBox="1"/>
            <p:nvPr/>
          </p:nvSpPr>
          <p:spPr>
            <a:xfrm>
              <a:off x="11197249" y="5455704"/>
              <a:ext cx="131318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・食事会の日時</a:t>
              </a:r>
              <a:endParaRPr lang="en-US" altLang="ja-JP" dirty="0"/>
            </a:p>
            <a:p>
              <a:r>
                <a:rPr lang="ja-JP" altLang="en-US" dirty="0"/>
                <a:t>・食事会の会場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14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0423EC6C-787B-EA4F-A0CA-5D0CAB44B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00" y="0"/>
            <a:ext cx="5353982" cy="757615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D141EF3-BDAA-30F6-9851-2D1C5D730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353982" cy="757615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35E450B-AB66-CA88-31E0-8BF787FD3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6" y="1234799"/>
            <a:ext cx="3302000" cy="762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E2FCCE4-BD93-F89F-7EC1-F82B3ADDF4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06" y="1234799"/>
            <a:ext cx="3302000" cy="762000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77EEF842-9FD8-D036-FA2D-8668EB7A7558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彩香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8061811-DCCC-D4FE-9E67-837170F5881A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日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CF2422B6-4937-A20A-2996-FBF5E5F564A8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50B49CD-A236-4ED3-DED1-9D227C0B6CCD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5" name="円形吹き出し 14">
              <a:extLst>
                <a:ext uri="{FF2B5EF4-FFF2-40B4-BE49-F238E27FC236}">
                  <a16:creationId xmlns:a16="http://schemas.microsoft.com/office/drawing/2014/main" id="{1ABDC72B-3D5D-C252-2E4E-4ED6378FA3CE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88444B0-6F7F-C9D6-BD7C-3F77F3A05227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5E4A8FC0-87E6-2855-102A-F9DB91948F59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CC681EA-F5A3-08D0-58FB-39008C54E40A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09D4EA08-3F1C-068B-78BF-41985F305A64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7865F58-F3DA-0696-DBC5-1364234EAA5B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82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08C5C58-AB7D-8551-2DB2-EBEC80A680E9}"/>
              </a:ext>
            </a:extLst>
          </p:cNvPr>
          <p:cNvCxnSpPr>
            <a:cxnSpLocks/>
          </p:cNvCxnSpPr>
          <p:nvPr/>
        </p:nvCxnSpPr>
        <p:spPr>
          <a:xfrm>
            <a:off x="6737906" y="4133647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07C58B5-31EF-F8F5-9396-B0E86DA019F9}"/>
              </a:ext>
            </a:extLst>
          </p:cNvPr>
          <p:cNvCxnSpPr>
            <a:cxnSpLocks/>
          </p:cNvCxnSpPr>
          <p:nvPr/>
        </p:nvCxnSpPr>
        <p:spPr>
          <a:xfrm>
            <a:off x="6737906" y="6416103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08442D25-8C06-BED0-10AE-6E45CB35B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46" y="2325527"/>
            <a:ext cx="1524000" cy="7620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027899D4-0BE8-1087-3596-4EBF99C42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06" y="4281886"/>
            <a:ext cx="2971800" cy="6858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661E95C-71D1-26E4-AF95-7F6BA7B9F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24" y="3598377"/>
            <a:ext cx="1071082" cy="1071082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6E39A8D1-F2C4-FC67-CBE6-8D3DBF02D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337211"/>
            <a:ext cx="3429000" cy="68580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6519ECA3-06FA-11AA-5B03-46471FE74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3105726"/>
            <a:ext cx="3429000" cy="6858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CDF22A4-AE45-CD3F-5034-273B8899553C}"/>
              </a:ext>
            </a:extLst>
          </p:cNvPr>
          <p:cNvGrpSpPr/>
          <p:nvPr/>
        </p:nvGrpSpPr>
        <p:grpSpPr>
          <a:xfrm>
            <a:off x="698252" y="1149933"/>
            <a:ext cx="3844388" cy="1066960"/>
            <a:chOff x="748856" y="1246356"/>
            <a:chExt cx="3844388" cy="1066960"/>
          </a:xfrm>
        </p:grpSpPr>
        <p:sp>
          <p:nvSpPr>
            <p:cNvPr id="6" name="object 37">
              <a:extLst>
                <a:ext uri="{FF2B5EF4-FFF2-40B4-BE49-F238E27FC236}">
                  <a16:creationId xmlns:a16="http://schemas.microsoft.com/office/drawing/2014/main" id="{0415576D-12FC-4CF2-EE89-7895B11E3EE1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7" name="object 38">
              <a:extLst>
                <a:ext uri="{FF2B5EF4-FFF2-40B4-BE49-F238E27FC236}">
                  <a16:creationId xmlns:a16="http://schemas.microsoft.com/office/drawing/2014/main" id="{2808C523-DD01-7D1B-5290-424AABE55D9F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79EB01-AF57-45E4-ECB9-72DAFEFA7740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9" name="object 22">
              <a:extLst>
                <a:ext uri="{FF2B5EF4-FFF2-40B4-BE49-F238E27FC236}">
                  <a16:creationId xmlns:a16="http://schemas.microsoft.com/office/drawing/2014/main" id="{0CB3B1DE-8EE2-8DD1-FFAA-3D6A1ED34ED6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F43225AF-9CC2-EC25-5D3D-0886EE7EEB36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09C0A303-DE2F-97B5-692C-7C3FF9F0C8D7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5A2846E-F582-A934-60B3-B79F70CD9EBB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22F8C4C-C3DD-4C86-AF24-6A15E8305590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F97FC6D9-5CAE-9ACA-F710-6AADE21D77B9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185F398B-4B32-375B-0AAA-612331E26E1B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39D7F74F-0DC5-F965-9E4B-564D107ED3F9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77E26547-F745-E0AA-3301-9099AFFCB1A7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0A36FDD-63A3-282D-A3A6-5E4394AA379A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A07E30B-F4E3-B279-DFC3-7DB9A00DA29C}"/>
              </a:ext>
            </a:extLst>
          </p:cNvPr>
          <p:cNvGrpSpPr/>
          <p:nvPr/>
        </p:nvGrpSpPr>
        <p:grpSpPr>
          <a:xfrm>
            <a:off x="6885712" y="5112397"/>
            <a:ext cx="2404388" cy="884858"/>
            <a:chOff x="6890400" y="4952379"/>
            <a:chExt cx="2404388" cy="884858"/>
          </a:xfrm>
        </p:grpSpPr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F611542C-ACB2-F4A0-A063-E509F1624FE3}"/>
                </a:ext>
              </a:extLst>
            </p:cNvPr>
            <p:cNvSpPr txBox="1"/>
            <p:nvPr/>
          </p:nvSpPr>
          <p:spPr>
            <a:xfrm>
              <a:off x="6890400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両家挨拶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記念撮影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8B68D83-5C95-CE11-0BC6-A6BCADD6E00A}"/>
                </a:ext>
              </a:extLst>
            </p:cNvPr>
            <p:cNvSpPr txBox="1"/>
            <p:nvPr/>
          </p:nvSpPr>
          <p:spPr>
            <a:xfrm>
              <a:off x="8214788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8AFACEE6-1E6E-30F6-8F9B-71C08604442B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7A0A4AB-7640-576D-E90C-D787B5BFD530}"/>
              </a:ext>
            </a:extLst>
          </p:cNvPr>
          <p:cNvGrpSpPr/>
          <p:nvPr/>
        </p:nvGrpSpPr>
        <p:grpSpPr>
          <a:xfrm>
            <a:off x="-3108961" y="3484434"/>
            <a:ext cx="2738771" cy="1793088"/>
            <a:chOff x="-2656028" y="2865439"/>
            <a:chExt cx="2319477" cy="1074130"/>
          </a:xfrm>
        </p:grpSpPr>
        <p:sp>
          <p:nvSpPr>
            <p:cNvPr id="32" name="円形吹き出し 31">
              <a:extLst>
                <a:ext uri="{FF2B5EF4-FFF2-40B4-BE49-F238E27FC236}">
                  <a16:creationId xmlns:a16="http://schemas.microsoft.com/office/drawing/2014/main" id="{786C596A-EAC5-01E2-69AB-D7CD4FA0EC6E}"/>
                </a:ext>
              </a:extLst>
            </p:cNvPr>
            <p:cNvSpPr/>
            <p:nvPr/>
          </p:nvSpPr>
          <p:spPr>
            <a:xfrm flipH="1">
              <a:off x="-2656028" y="2865439"/>
              <a:ext cx="2319477" cy="1074130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28AACF2-3C31-AB7B-8A5E-843E8D806B12}"/>
                </a:ext>
              </a:extLst>
            </p:cNvPr>
            <p:cNvSpPr txBox="1"/>
            <p:nvPr/>
          </p:nvSpPr>
          <p:spPr>
            <a:xfrm>
              <a:off x="-2436593" y="3172042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3075560F-7008-A099-6B82-DBDA5B599B1C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B73962A-FE15-1AE9-4E13-1A787D56EF09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D6038F08-15C8-860E-41BD-4C546C283C91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8EE358E-7AE0-6761-40A6-37C81736F2A1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11" name="円形吹き出し 10">
              <a:extLst>
                <a:ext uri="{FF2B5EF4-FFF2-40B4-BE49-F238E27FC236}">
                  <a16:creationId xmlns:a16="http://schemas.microsoft.com/office/drawing/2014/main" id="{46973780-7075-C666-D529-A668E64A3930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EDEA0C5-5124-8C4C-53B0-74E0A115B4D7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53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E98F182-D3EF-D919-87A9-275E6046C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-41"/>
            <a:ext cx="10693337" cy="75597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3640AA5-E8E8-A8D4-36F3-586FBAEF4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6" y="565739"/>
            <a:ext cx="3302000" cy="76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E858A8-F97A-EE06-BFCE-2843829F35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6" y="565739"/>
            <a:ext cx="3302000" cy="7620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8D8E27F0-6403-E4EA-4CA9-1E6A9D0C25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EE46367C-E3BC-C7E3-0FA9-2418D2B3EA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2539F90-D579-52E9-E90B-04A3F6EB0E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D84027FB-7513-8E48-75D8-B4460233B5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51" name="object 8">
            <a:extLst>
              <a:ext uri="{FF2B5EF4-FFF2-40B4-BE49-F238E27FC236}">
                <a16:creationId xmlns:a16="http://schemas.microsoft.com/office/drawing/2014/main" id="{ED274345-7D7C-4244-C89A-57321C48CA84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7D0FE5FD-567E-843F-6137-785C2551BB5F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FB761556-AAEA-D0AA-A3DA-667FE036E9D9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596F6B82-FE27-48F7-A1E6-AE6641D751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893D7B0-29AE-82AF-DA38-1810475D00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56" name="object 14">
            <a:extLst>
              <a:ext uri="{FF2B5EF4-FFF2-40B4-BE49-F238E27FC236}">
                <a16:creationId xmlns:a16="http://schemas.microsoft.com/office/drawing/2014/main" id="{C2A2F214-034D-2211-2FBF-9C9037D83638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A05041FE-19AF-DA89-E3EB-1932B31FBED9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8" name="object 14">
            <a:extLst>
              <a:ext uri="{FF2B5EF4-FFF2-40B4-BE49-F238E27FC236}">
                <a16:creationId xmlns:a16="http://schemas.microsoft.com/office/drawing/2014/main" id="{728731BF-AADF-F057-7207-3793236F562E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23400F99-E560-347B-528F-0219C0A37E53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FF3C7018-48E2-2C15-7AEC-A29052B11A59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AC18202E-AAC4-8884-802E-E7B7F343D72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62" name="object 16">
            <a:extLst>
              <a:ext uri="{FF2B5EF4-FFF2-40B4-BE49-F238E27FC236}">
                <a16:creationId xmlns:a16="http://schemas.microsoft.com/office/drawing/2014/main" id="{80CDF54D-BD01-D9C9-A762-976FA3B0EF96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76E94E27-9801-0D46-5929-220BC074F3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64" name="object 12">
            <a:extLst>
              <a:ext uri="{FF2B5EF4-FFF2-40B4-BE49-F238E27FC236}">
                <a16:creationId xmlns:a16="http://schemas.microsoft.com/office/drawing/2014/main" id="{0CCB6D50-C1B8-C3FE-0A6D-390D120AFB70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DF79248D-1F78-876A-B07A-2659CC5DB4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650"/>
            <a:ext cx="1260000" cy="126000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EE82FE1-EA55-CF47-3D02-6975CE20D39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8650"/>
            <a:ext cx="1260000" cy="1260000"/>
          </a:xfrm>
          <a:prstGeom prst="rect">
            <a:avLst/>
          </a:prstGeom>
        </p:spPr>
      </p:pic>
      <p:sp>
        <p:nvSpPr>
          <p:cNvPr id="80" name="Google Shape;147;g123aa598cec_0_46">
            <a:extLst>
              <a:ext uri="{FF2B5EF4-FFF2-40B4-BE49-F238E27FC236}">
                <a16:creationId xmlns:a16="http://schemas.microsoft.com/office/drawing/2014/main" id="{2E429EE6-0E68-617F-15C8-D03C7CE505E5}"/>
              </a:ext>
            </a:extLst>
          </p:cNvPr>
          <p:cNvSpPr txBox="1"/>
          <p:nvPr/>
        </p:nvSpPr>
        <p:spPr>
          <a:xfrm>
            <a:off x="7540114" y="2906393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1" name="Google Shape;147;g123aa598cec_0_46">
            <a:extLst>
              <a:ext uri="{FF2B5EF4-FFF2-40B4-BE49-F238E27FC236}">
                <a16:creationId xmlns:a16="http://schemas.microsoft.com/office/drawing/2014/main" id="{41A89388-CCC1-6E30-7411-52C992F33892}"/>
              </a:ext>
            </a:extLst>
          </p:cNvPr>
          <p:cNvSpPr txBox="1"/>
          <p:nvPr/>
        </p:nvSpPr>
        <p:spPr>
          <a:xfrm>
            <a:off x="7540114" y="3599730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2" name="Google Shape;147;g123aa598cec_0_46">
            <a:extLst>
              <a:ext uri="{FF2B5EF4-FFF2-40B4-BE49-F238E27FC236}">
                <a16:creationId xmlns:a16="http://schemas.microsoft.com/office/drawing/2014/main" id="{F482C758-C9F8-8780-B84C-D0748F25F604}"/>
              </a:ext>
            </a:extLst>
          </p:cNvPr>
          <p:cNvSpPr txBox="1"/>
          <p:nvPr/>
        </p:nvSpPr>
        <p:spPr>
          <a:xfrm>
            <a:off x="7540114" y="5382855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3" name="Google Shape;141;g123aa598cec_0_46">
            <a:extLst>
              <a:ext uri="{FF2B5EF4-FFF2-40B4-BE49-F238E27FC236}">
                <a16:creationId xmlns:a16="http://schemas.microsoft.com/office/drawing/2014/main" id="{187E6BA6-8C77-E6CB-A51E-5EF170233422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4" name="Google Shape;142;g123aa598cec_0_46">
            <a:extLst>
              <a:ext uri="{FF2B5EF4-FFF2-40B4-BE49-F238E27FC236}">
                <a16:creationId xmlns:a16="http://schemas.microsoft.com/office/drawing/2014/main" id="{CCBE4D89-B773-3CEB-990D-58DDFE6AA75B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5" name="Google Shape;144;g123aa598cec_0_46">
            <a:extLst>
              <a:ext uri="{FF2B5EF4-FFF2-40B4-BE49-F238E27FC236}">
                <a16:creationId xmlns:a16="http://schemas.microsoft.com/office/drawing/2014/main" id="{A836864F-0EAA-9CAD-AA74-42C86F26C517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6" name="Google Shape;145;g123aa598cec_0_46">
            <a:extLst>
              <a:ext uri="{FF2B5EF4-FFF2-40B4-BE49-F238E27FC236}">
                <a16:creationId xmlns:a16="http://schemas.microsoft.com/office/drawing/2014/main" id="{2044C3D3-508C-6499-03BC-E6862E41F612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7" name="Google Shape;141;g123aa598cec_0_46">
            <a:extLst>
              <a:ext uri="{FF2B5EF4-FFF2-40B4-BE49-F238E27FC236}">
                <a16:creationId xmlns:a16="http://schemas.microsoft.com/office/drawing/2014/main" id="{F0D28250-067E-BD7D-DD5B-36EC1FC1D36E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8" name="Google Shape;144;g123aa598cec_0_46">
            <a:extLst>
              <a:ext uri="{FF2B5EF4-FFF2-40B4-BE49-F238E27FC236}">
                <a16:creationId xmlns:a16="http://schemas.microsoft.com/office/drawing/2014/main" id="{875FAB0E-AFD8-EF46-49B8-0BBC4F2B0902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9" name="角丸四角形 88">
            <a:extLst>
              <a:ext uri="{FF2B5EF4-FFF2-40B4-BE49-F238E27FC236}">
                <a16:creationId xmlns:a16="http://schemas.microsoft.com/office/drawing/2014/main" id="{71417206-5310-632A-5088-920B7E204966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0C0A52-12A6-A113-CC15-51A86A23A44D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79E44B4-2E29-A75E-8179-ADA15CE5D8B2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32713716-743B-0431-54CB-C74952EE67D3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1339E7A-1C1E-6FC8-3520-538568D559C2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33650D41-4EF4-3C4B-6478-9DF51002A0CE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B0C4884-2EED-4971-85CE-6420D345750A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395AC98E-7FB9-A167-D4B4-025C720ABB6F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911FA35-DD3A-601E-97A7-D68B9D921761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C38B2248-1155-78C1-E9CF-523FAAC337F2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A25456F-0EFF-3F1E-1293-507529C607E1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15" name="円形吹き出し 14">
              <a:extLst>
                <a:ext uri="{FF2B5EF4-FFF2-40B4-BE49-F238E27FC236}">
                  <a16:creationId xmlns:a16="http://schemas.microsoft.com/office/drawing/2014/main" id="{5D0A9F3D-D221-84F5-5B30-F8C190AE6EE1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2B44A81-5988-9CD4-F945-7266CAB71023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63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674</Words>
  <Application>Microsoft Macintosh PowerPoint</Application>
  <PresentationFormat>ユーザー設定</PresentationFormat>
  <Paragraphs>190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 Unicode MS</vt:lpstr>
      <vt:lpstr>游ゴシック</vt:lpstr>
      <vt:lpstr>Yu Mincho</vt:lpstr>
      <vt:lpstr>游明朝 Light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643</cp:revision>
  <cp:lastPrinted>2023-11-10T07:28:05Z</cp:lastPrinted>
  <dcterms:created xsi:type="dcterms:W3CDTF">2022-09-21T13:07:04Z</dcterms:created>
  <dcterms:modified xsi:type="dcterms:W3CDTF">2024-04-16T00:39:13Z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