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14" r:id="rId2"/>
    <p:sldId id="315" r:id="rId3"/>
    <p:sldId id="316" r:id="rId4"/>
    <p:sldId id="317" r:id="rId5"/>
  </p:sldIdLst>
  <p:sldSz cx="10693400" cy="7559675"/>
  <p:notesSz cx="9931400" cy="67945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テンプレート" id="{BCA12F08-4DDF-9A43-8199-0DED4CA084A7}">
          <p14:sldIdLst>
            <p14:sldId id="314"/>
            <p14:sldId id="315"/>
            <p14:sldId id="316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深谷 一帆" initials="深谷" lastIdx="2" clrIdx="0">
    <p:extLst>
      <p:ext uri="{19B8F6BF-5375-455C-9EA6-DF929625EA0E}">
        <p15:presenceInfo xmlns:p15="http://schemas.microsoft.com/office/powerpoint/2012/main" userId="深谷 一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F5F"/>
    <a:srgbClr val="BB8F11"/>
    <a:srgbClr val="BF4E3B"/>
    <a:srgbClr val="899F6E"/>
    <a:srgbClr val="8BC751"/>
    <a:srgbClr val="C91515"/>
    <a:srgbClr val="C34D3B"/>
    <a:srgbClr val="E0E0E0"/>
    <a:srgbClr val="D7DFD8"/>
    <a:srgbClr val="D0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4" autoAdjust="0"/>
    <p:restoredTop sz="97849" autoAdjust="0"/>
  </p:normalViewPr>
  <p:slideViewPr>
    <p:cSldViewPr snapToGrid="0">
      <p:cViewPr varScale="1">
        <p:scale>
          <a:sx n="115" d="100"/>
          <a:sy n="115" d="100"/>
        </p:scale>
        <p:origin x="408" y="192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610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84221-1BD2-7D42-8DEC-8EA93BEEF79A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849313"/>
            <a:ext cx="324485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775" y="3270250"/>
            <a:ext cx="7943850" cy="267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610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BB2A9-4808-EB41-862E-46CBD02096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45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1pPr>
    <a:lvl2pPr marL="446547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2pPr>
    <a:lvl3pPr marL="893094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3pPr>
    <a:lvl4pPr marL="1339642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4pPr>
    <a:lvl5pPr marL="1786189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5pPr>
    <a:lvl6pPr marL="2232736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6pPr>
    <a:lvl7pPr marL="2679283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7pPr>
    <a:lvl8pPr marL="3125831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8pPr>
    <a:lvl9pPr marL="3572378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BB2A9-4808-EB41-862E-46CBD020960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20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6" y="2343500"/>
            <a:ext cx="90893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3419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8726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8726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388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8726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0499"/>
            <a:ext cx="34218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0499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0499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36">
        <a:defRPr>
          <a:latin typeface="+mn-lt"/>
          <a:ea typeface="+mn-ea"/>
          <a:cs typeface="+mn-cs"/>
        </a:defRPr>
      </a:lvl2pPr>
      <a:lvl3pPr marL="914472">
        <a:defRPr>
          <a:latin typeface="+mn-lt"/>
          <a:ea typeface="+mn-ea"/>
          <a:cs typeface="+mn-cs"/>
        </a:defRPr>
      </a:lvl3pPr>
      <a:lvl4pPr marL="1371709">
        <a:defRPr>
          <a:latin typeface="+mn-lt"/>
          <a:ea typeface="+mn-ea"/>
          <a:cs typeface="+mn-cs"/>
        </a:defRPr>
      </a:lvl4pPr>
      <a:lvl5pPr marL="1828946">
        <a:defRPr>
          <a:latin typeface="+mn-lt"/>
          <a:ea typeface="+mn-ea"/>
          <a:cs typeface="+mn-cs"/>
        </a:defRPr>
      </a:lvl5pPr>
      <a:lvl6pPr marL="2286182">
        <a:defRPr>
          <a:latin typeface="+mn-lt"/>
          <a:ea typeface="+mn-ea"/>
          <a:cs typeface="+mn-cs"/>
        </a:defRPr>
      </a:lvl6pPr>
      <a:lvl7pPr marL="2743418">
        <a:defRPr>
          <a:latin typeface="+mn-lt"/>
          <a:ea typeface="+mn-ea"/>
          <a:cs typeface="+mn-cs"/>
        </a:defRPr>
      </a:lvl7pPr>
      <a:lvl8pPr marL="3200654">
        <a:defRPr>
          <a:latin typeface="+mn-lt"/>
          <a:ea typeface="+mn-ea"/>
          <a:cs typeface="+mn-cs"/>
        </a:defRPr>
      </a:lvl8pPr>
      <a:lvl9pPr marL="36578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36">
        <a:defRPr>
          <a:latin typeface="+mn-lt"/>
          <a:ea typeface="+mn-ea"/>
          <a:cs typeface="+mn-cs"/>
        </a:defRPr>
      </a:lvl2pPr>
      <a:lvl3pPr marL="914472">
        <a:defRPr>
          <a:latin typeface="+mn-lt"/>
          <a:ea typeface="+mn-ea"/>
          <a:cs typeface="+mn-cs"/>
        </a:defRPr>
      </a:lvl3pPr>
      <a:lvl4pPr marL="1371709">
        <a:defRPr>
          <a:latin typeface="+mn-lt"/>
          <a:ea typeface="+mn-ea"/>
          <a:cs typeface="+mn-cs"/>
        </a:defRPr>
      </a:lvl4pPr>
      <a:lvl5pPr marL="1828946">
        <a:defRPr>
          <a:latin typeface="+mn-lt"/>
          <a:ea typeface="+mn-ea"/>
          <a:cs typeface="+mn-cs"/>
        </a:defRPr>
      </a:lvl5pPr>
      <a:lvl6pPr marL="2286182">
        <a:defRPr>
          <a:latin typeface="+mn-lt"/>
          <a:ea typeface="+mn-ea"/>
          <a:cs typeface="+mn-cs"/>
        </a:defRPr>
      </a:lvl6pPr>
      <a:lvl7pPr marL="2743418">
        <a:defRPr>
          <a:latin typeface="+mn-lt"/>
          <a:ea typeface="+mn-ea"/>
          <a:cs typeface="+mn-cs"/>
        </a:defRPr>
      </a:lvl7pPr>
      <a:lvl8pPr marL="3200654">
        <a:defRPr>
          <a:latin typeface="+mn-lt"/>
          <a:ea typeface="+mn-ea"/>
          <a:cs typeface="+mn-cs"/>
        </a:defRPr>
      </a:lvl8pPr>
      <a:lvl9pPr marL="36578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iwaka.com/ksm/radio/betrothal-meeting/program/base/1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25E4053D-2782-C83B-31A6-DBB8CBCD7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1"/>
            <a:ext cx="10684722" cy="7559714"/>
          </a:xfrm>
          <a:prstGeom prst="rect">
            <a:avLst/>
          </a:prstGeom>
        </p:spPr>
      </p:pic>
      <p:sp>
        <p:nvSpPr>
          <p:cNvPr id="3" name="object 14">
            <a:extLst>
              <a:ext uri="{FF2B5EF4-FFF2-40B4-BE49-F238E27FC236}">
                <a16:creationId xmlns:a16="http://schemas.microsoft.com/office/drawing/2014/main" id="{B76EB305-3E2A-5A48-A82C-000B72C7804F}"/>
              </a:ext>
            </a:extLst>
          </p:cNvPr>
          <p:cNvSpPr txBox="1"/>
          <p:nvPr/>
        </p:nvSpPr>
        <p:spPr>
          <a:xfrm>
            <a:off x="5966333" y="5136324"/>
            <a:ext cx="143942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l">
              <a:spcBef>
                <a:spcPts val="100"/>
              </a:spcBef>
            </a:pPr>
            <a:r>
              <a:rPr lang="en-US" altLang="ja-JP" sz="900" spc="7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2024</a:t>
            </a:r>
            <a:r>
              <a:rPr sz="900" spc="95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 </a:t>
            </a:r>
            <a:r>
              <a:rPr lang="en-US" altLang="ja-JP" sz="900" spc="7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5</a:t>
            </a:r>
            <a:r>
              <a:rPr lang="ja-JP" altLang="en-US" sz="900" spc="5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月</a:t>
            </a:r>
            <a:r>
              <a:rPr lang="en-US" altLang="ja-JP" sz="900" spc="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5</a:t>
            </a:r>
            <a:r>
              <a:rPr lang="ja-JP" altLang="en-US" sz="900" spc="1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日</a:t>
            </a:r>
            <a:endParaRPr sz="9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8C2F448-7CF7-D302-5905-C6CDF163827F}"/>
              </a:ext>
            </a:extLst>
          </p:cNvPr>
          <p:cNvSpPr txBox="1"/>
          <p:nvPr/>
        </p:nvSpPr>
        <p:spPr>
          <a:xfrm>
            <a:off x="5966333" y="5375549"/>
            <a:ext cx="189623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l">
              <a:spcBef>
                <a:spcPts val="100"/>
              </a:spcBef>
            </a:pPr>
            <a:r>
              <a:rPr lang="en-US" altLang="ja-JP" sz="900" spc="7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KSM</a:t>
            </a:r>
            <a:r>
              <a:rPr lang="ja-JP" altLang="en-US" sz="900" spc="7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ホテル</a:t>
            </a:r>
            <a:r>
              <a:rPr lang="en-US" altLang="ja-JP" sz="900" spc="7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 spc="7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レストラン</a:t>
            </a:r>
            <a:r>
              <a:rPr lang="ja-JP" altLang="en-US" sz="900" spc="7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結</a:t>
            </a:r>
            <a:endParaRPr sz="9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5A76F6FB-BD42-C7D4-F844-6EAF6EAA7CC1}"/>
              </a:ext>
            </a:extLst>
          </p:cNvPr>
          <p:cNvSpPr txBox="1"/>
          <p:nvPr/>
        </p:nvSpPr>
        <p:spPr>
          <a:xfrm>
            <a:off x="5966333" y="4413600"/>
            <a:ext cx="17976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l">
              <a:spcBef>
                <a:spcPts val="100"/>
              </a:spcBef>
              <a:tabLst>
                <a:tab pos="448345" algn="l"/>
              </a:tabLst>
            </a:pPr>
            <a:r>
              <a:rPr lang="ja-JP" altLang="en-US" sz="14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佐藤家　鈴木家</a:t>
            </a:r>
            <a:endParaRPr sz="1400" dirty="0"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D631810-8706-1439-B0B9-46A3020C8928}"/>
              </a:ext>
            </a:extLst>
          </p:cNvPr>
          <p:cNvGrpSpPr/>
          <p:nvPr/>
        </p:nvGrpSpPr>
        <p:grpSpPr>
          <a:xfrm>
            <a:off x="11043211" y="3091991"/>
            <a:ext cx="1664121" cy="1264807"/>
            <a:chOff x="11043211" y="4170044"/>
            <a:chExt cx="1664121" cy="1264807"/>
          </a:xfrm>
        </p:grpSpPr>
        <p:sp>
          <p:nvSpPr>
            <p:cNvPr id="9" name="円形吹き出し 8">
              <a:extLst>
                <a:ext uri="{FF2B5EF4-FFF2-40B4-BE49-F238E27FC236}">
                  <a16:creationId xmlns:a16="http://schemas.microsoft.com/office/drawing/2014/main" id="{11127A5B-4DC3-BDDB-16A8-BDD0E62D363C}"/>
                </a:ext>
              </a:extLst>
            </p:cNvPr>
            <p:cNvSpPr/>
            <p:nvPr/>
          </p:nvSpPr>
          <p:spPr>
            <a:xfrm>
              <a:off x="11043211" y="4170044"/>
              <a:ext cx="1664121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1E151D0-7C0B-1A96-2785-979CD343E369}"/>
                </a:ext>
              </a:extLst>
            </p:cNvPr>
            <p:cNvSpPr txBox="1"/>
            <p:nvPr/>
          </p:nvSpPr>
          <p:spPr>
            <a:xfrm>
              <a:off x="11218681" y="4587003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 dirty="0"/>
                <a:t>両家の家名</a:t>
              </a:r>
              <a:endParaRPr lang="en-US" altLang="ja-JP" dirty="0"/>
            </a:p>
            <a:p>
              <a:r>
                <a:rPr lang="ja-JP" altLang="en-US" dirty="0"/>
                <a:t>を入れてください</a:t>
              </a:r>
            </a:p>
          </p:txBody>
        </p:sp>
      </p:grpSp>
      <p:sp>
        <p:nvSpPr>
          <p:cNvPr id="11" name="円形吹き出し 10">
            <a:extLst>
              <a:ext uri="{FF2B5EF4-FFF2-40B4-BE49-F238E27FC236}">
                <a16:creationId xmlns:a16="http://schemas.microsoft.com/office/drawing/2014/main" id="{C9EA17D4-9063-FA4F-310C-C1A4905D359D}"/>
              </a:ext>
            </a:extLst>
          </p:cNvPr>
          <p:cNvSpPr/>
          <p:nvPr/>
        </p:nvSpPr>
        <p:spPr>
          <a:xfrm>
            <a:off x="11043211" y="5136324"/>
            <a:ext cx="1664121" cy="1264807"/>
          </a:xfrm>
          <a:prstGeom prst="wedgeEllipseCallout">
            <a:avLst>
              <a:gd name="adj1" fmla="val -53379"/>
              <a:gd name="adj2" fmla="val -37798"/>
            </a:avLst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9330B0F-1B64-2D91-59E0-576F1A2FF8E2}"/>
              </a:ext>
            </a:extLst>
          </p:cNvPr>
          <p:cNvSpPr txBox="1"/>
          <p:nvPr/>
        </p:nvSpPr>
        <p:spPr>
          <a:xfrm>
            <a:off x="-3112294" y="0"/>
            <a:ext cx="2971800" cy="144655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顔合わせのしおりの書き方・作り方は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こちらの記事でも紹介中！　　 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両家顔合わせを成功に導く！「しおり」ってどんなもの？内容・文例・かんたん作り方までご紹介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4"/>
              </a:rPr>
              <a:t>https://www.niwaka.com/ksm/radio/betrothal-meeting/program/base/11/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12AA86-B0F8-57C5-61D9-AAB70549D421}"/>
              </a:ext>
            </a:extLst>
          </p:cNvPr>
          <p:cNvSpPr txBox="1"/>
          <p:nvPr/>
        </p:nvSpPr>
        <p:spPr>
          <a:xfrm>
            <a:off x="11197249" y="5506921"/>
            <a:ext cx="13131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0"/>
            </a:defPPr>
            <a:lvl1pPr algn="l">
              <a:defRPr kumimoji="1" sz="11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 dirty="0"/>
              <a:t>・</a:t>
            </a:r>
            <a:r>
              <a:rPr lang="ja-JP" altLang="en-US"/>
              <a:t>食事会の日付</a:t>
            </a:r>
            <a:endParaRPr lang="en-US" altLang="ja-JP" dirty="0"/>
          </a:p>
          <a:p>
            <a:r>
              <a:rPr lang="ja-JP" altLang="en-US" dirty="0"/>
              <a:t>・食事会の会場</a:t>
            </a:r>
            <a:endParaRPr lang="en-US" altLang="ja-JP" dirty="0"/>
          </a:p>
          <a:p>
            <a:r>
              <a:rPr lang="ja-JP" altLang="en-US" dirty="0"/>
              <a:t>を入れてください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-3112294" y="1570037"/>
            <a:ext cx="2971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印刷するときは両面印刷で！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用紙のサイズは</a:t>
            </a:r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A4</a:t>
            </a:r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がおすすめです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余白なしにすると綺麗に仕上がります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43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7265D13-C7FC-2B76-A644-83A791F199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200" y="0"/>
            <a:ext cx="5353981" cy="757615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3D37514-B025-4C85-7857-18C396616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353981" cy="757615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54DF40A-2C26-8FEB-0ED7-680BAA65FA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56" y="1203270"/>
            <a:ext cx="2641600" cy="6096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7572347-A474-08B2-DB94-12D6EDC4BF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381" y="1189037"/>
            <a:ext cx="2641600" cy="609600"/>
          </a:xfrm>
          <a:prstGeom prst="rect">
            <a:avLst/>
          </a:prstGeom>
        </p:spPr>
      </p:pic>
      <p:sp>
        <p:nvSpPr>
          <p:cNvPr id="9" name="object 7">
            <a:extLst>
              <a:ext uri="{FF2B5EF4-FFF2-40B4-BE49-F238E27FC236}">
                <a16:creationId xmlns:a16="http://schemas.microsoft.com/office/drawing/2014/main" id="{BE7B26FD-02E5-0910-6653-B47C363A26D8}"/>
              </a:ext>
            </a:extLst>
          </p:cNvPr>
          <p:cNvSpPr txBox="1"/>
          <p:nvPr/>
        </p:nvSpPr>
        <p:spPr>
          <a:xfrm>
            <a:off x="8027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448309" algn="l"/>
              </a:tabLst>
            </a:pPr>
            <a:r>
              <a:rPr lang="ja-JP" altLang="en-US" sz="11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真一</a:t>
            </a:r>
            <a:r>
              <a:rPr sz="110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	</a:t>
            </a:r>
            <a:r>
              <a:rPr lang="ja-JP" altLang="en-US" sz="11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彩香</a:t>
            </a:r>
            <a:endParaRPr sz="1100" dirty="0"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FA87D7C7-73F9-BEEA-62B3-529E902FF23E}"/>
              </a:ext>
            </a:extLst>
          </p:cNvPr>
          <p:cNvSpPr txBox="1"/>
          <p:nvPr/>
        </p:nvSpPr>
        <p:spPr>
          <a:xfrm>
            <a:off x="62891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altLang="ja-JP" sz="1100" spc="7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20</a:t>
            </a:r>
            <a:r>
              <a:rPr sz="1100" spc="7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XX</a:t>
            </a:r>
            <a:r>
              <a:rPr sz="1100" spc="95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 年 </a:t>
            </a:r>
            <a:r>
              <a:rPr sz="1100" spc="7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XX</a:t>
            </a:r>
            <a:r>
              <a:rPr sz="1100" spc="5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 月 </a:t>
            </a:r>
            <a:r>
              <a:rPr sz="1100" spc="7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XX</a:t>
            </a:r>
            <a:r>
              <a:rPr sz="1100" spc="1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 日</a:t>
            </a:r>
            <a:endParaRPr sz="1100" dirty="0"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801C84F-6975-E7DB-3D61-3B1440EC84C1}"/>
              </a:ext>
            </a:extLst>
          </p:cNvPr>
          <p:cNvSpPr txBox="1"/>
          <p:nvPr/>
        </p:nvSpPr>
        <p:spPr>
          <a:xfrm>
            <a:off x="6289106" y="2231500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本日はお集まりいただき</a:t>
            </a: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誠にありがとうございました</a:t>
            </a: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両家のみなさまのおかげで</a:t>
            </a:r>
            <a:endParaRPr lang="en-US" altLang="ja-JP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このような良き日を迎えることができました</a:t>
            </a:r>
            <a:endParaRPr lang="en-US" altLang="ja-JP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endParaRPr lang="en-US" altLang="ja-JP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未熟なふたりではありますが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これからも温かく</a:t>
            </a: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見守っていただければ幸いです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今後とも末永いお付き合いのほど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よろしくお願い申し上げます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1946B53-77EC-EC9C-F43B-994487CA63E3}"/>
              </a:ext>
            </a:extLst>
          </p:cNvPr>
          <p:cNvSpPr txBox="1"/>
          <p:nvPr/>
        </p:nvSpPr>
        <p:spPr>
          <a:xfrm>
            <a:off x="802706" y="2231500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本日は私たちふたりのために</a:t>
            </a: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お集まりいただき</a:t>
            </a:r>
            <a:endParaRPr lang="en-US" sz="1100" spc="1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誠にありがとうございます</a:t>
            </a: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婚約にあたり お互いの家族を紹介し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親睦を深めたいと思い</a:t>
            </a: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このような場を設けさせていただきました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短い時間ではありますが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素敵な時間になれば幸いです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どうぞよろしくお願いいたします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-2557424" y="1082674"/>
            <a:ext cx="2220874" cy="1202930"/>
            <a:chOff x="-2557424" y="1082674"/>
            <a:chExt cx="2220874" cy="1202930"/>
          </a:xfrm>
        </p:grpSpPr>
        <p:sp>
          <p:nvSpPr>
            <p:cNvPr id="22" name="円形吹き出し 21">
              <a:extLst>
                <a:ext uri="{FF2B5EF4-FFF2-40B4-BE49-F238E27FC236}">
                  <a16:creationId xmlns:a16="http://schemas.microsoft.com/office/drawing/2014/main" id="{A9F0B934-E985-43F4-EA59-559A7099F032}"/>
                </a:ext>
              </a:extLst>
            </p:cNvPr>
            <p:cNvSpPr/>
            <p:nvPr/>
          </p:nvSpPr>
          <p:spPr>
            <a:xfrm flipH="1">
              <a:off x="-2557424" y="1082674"/>
              <a:ext cx="2220874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F4F5E13-DB25-CAAA-88BB-84A9C5AF7C86}"/>
                </a:ext>
              </a:extLst>
            </p:cNvPr>
            <p:cNvSpPr txBox="1"/>
            <p:nvPr/>
          </p:nvSpPr>
          <p:spPr>
            <a:xfrm>
              <a:off x="-2331291" y="1311275"/>
              <a:ext cx="17956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挨拶文はこのままでも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オリジナルの文にしたい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場合は自由に編集して！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-1863419" y="5274071"/>
            <a:ext cx="1570525" cy="1202930"/>
            <a:chOff x="-1863419" y="5274071"/>
            <a:chExt cx="1570525" cy="1202930"/>
          </a:xfrm>
        </p:grpSpPr>
        <p:sp>
          <p:nvSpPr>
            <p:cNvPr id="16" name="円形吹き出し 15">
              <a:extLst>
                <a:ext uri="{FF2B5EF4-FFF2-40B4-BE49-F238E27FC236}">
                  <a16:creationId xmlns:a16="http://schemas.microsoft.com/office/drawing/2014/main" id="{9BE04EC4-537C-1E35-EE54-9CB113D0AA8E}"/>
                </a:ext>
              </a:extLst>
            </p:cNvPr>
            <p:cNvSpPr/>
            <p:nvPr/>
          </p:nvSpPr>
          <p:spPr>
            <a:xfrm flipH="1">
              <a:off x="-1863419" y="5274071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8EDC1DCC-3FD0-55A7-F19B-FF93368604BC}"/>
                </a:ext>
              </a:extLst>
            </p:cNvPr>
            <p:cNvSpPr txBox="1"/>
            <p:nvPr/>
          </p:nvSpPr>
          <p:spPr>
            <a:xfrm>
              <a:off x="-1734747" y="5656424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お二人のお名前を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1003917" y="5345533"/>
            <a:ext cx="1570525" cy="1202930"/>
            <a:chOff x="11003917" y="5345533"/>
            <a:chExt cx="1570525" cy="1202930"/>
          </a:xfrm>
        </p:grpSpPr>
        <p:sp>
          <p:nvSpPr>
            <p:cNvPr id="13" name="円形吹き出し 12">
              <a:extLst>
                <a:ext uri="{FF2B5EF4-FFF2-40B4-BE49-F238E27FC236}">
                  <a16:creationId xmlns:a16="http://schemas.microsoft.com/office/drawing/2014/main" id="{1D6AF519-FA51-82B7-A09E-DDCDBC614FC8}"/>
                </a:ext>
              </a:extLst>
            </p:cNvPr>
            <p:cNvSpPr/>
            <p:nvPr/>
          </p:nvSpPr>
          <p:spPr>
            <a:xfrm>
              <a:off x="11003917" y="5345533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B2494989-39E2-8282-4501-5CD00F33E415}"/>
                </a:ext>
              </a:extLst>
            </p:cNvPr>
            <p:cNvSpPr txBox="1"/>
            <p:nvPr/>
          </p:nvSpPr>
          <p:spPr>
            <a:xfrm>
              <a:off x="11147522" y="5683207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開催日を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69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EB4862E-694B-71FA-581C-E07E509EA0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802">
            <a:off x="8679355" y="4875162"/>
            <a:ext cx="879642" cy="244344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CAC4325-62C0-0553-DF4E-7CD7F873D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34" y="400506"/>
            <a:ext cx="2476500" cy="5715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8244C7A-9E66-4A97-B397-789B0A908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96" y="3160972"/>
            <a:ext cx="2476500" cy="57150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F1568794-0C39-4A10-34DF-5F0CE2F903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56" y="3711766"/>
            <a:ext cx="2476500" cy="571500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518C1D78-D4C4-24AA-64DA-1AEAF92E44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62" y="2440297"/>
            <a:ext cx="873045" cy="436523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F74389E-02BA-94B6-D536-CEC8FB1C42D2}"/>
              </a:ext>
            </a:extLst>
          </p:cNvPr>
          <p:cNvGrpSpPr/>
          <p:nvPr/>
        </p:nvGrpSpPr>
        <p:grpSpPr>
          <a:xfrm>
            <a:off x="702390" y="1036477"/>
            <a:ext cx="3844388" cy="1066960"/>
            <a:chOff x="748856" y="1246356"/>
            <a:chExt cx="3844388" cy="1066960"/>
          </a:xfrm>
        </p:grpSpPr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7D6D250A-A3B8-CD2F-B88D-052856251571}"/>
                </a:ext>
              </a:extLst>
            </p:cNvPr>
            <p:cNvSpPr txBox="1"/>
            <p:nvPr/>
          </p:nvSpPr>
          <p:spPr>
            <a:xfrm>
              <a:off x="748856" y="1246356"/>
              <a:ext cx="1800000" cy="10656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5</a:t>
              </a:r>
              <a:r>
                <a:rPr sz="1100" spc="-25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lang="en-US" altLang="ja-JP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26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7</a:t>
              </a:r>
              <a:r>
                <a:rPr sz="1100" spc="-25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7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9</a:t>
              </a:r>
              <a:r>
                <a:rPr sz="1100" spc="-25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30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11</a:t>
              </a:r>
              <a:r>
                <a:rPr sz="1100" spc="-4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</a:t>
              </a: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sz="11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15" name="object 38">
              <a:extLst>
                <a:ext uri="{FF2B5EF4-FFF2-40B4-BE49-F238E27FC236}">
                  <a16:creationId xmlns:a16="http://schemas.microsoft.com/office/drawing/2014/main" id="{182A8BA7-D001-3292-C0D1-DEBE41A9436D}"/>
                </a:ext>
              </a:extLst>
            </p:cNvPr>
            <p:cNvSpPr txBox="1"/>
            <p:nvPr/>
          </p:nvSpPr>
          <p:spPr>
            <a:xfrm>
              <a:off x="2793244" y="1246357"/>
              <a:ext cx="1800000" cy="10669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65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引っ越</a:t>
              </a:r>
              <a:r>
                <a:rPr lang="ja-JP" altLang="en-US" sz="1100" spc="-65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し</a:t>
              </a:r>
              <a:endParaRPr lang="en-US" sz="1100" spc="-65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5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入籍</a:t>
              </a:r>
              <a:endParaRPr lang="en-US" sz="1100" spc="5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5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前撮り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結婚式</a:t>
              </a:r>
              <a:endParaRPr sz="11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DD13DCCF-F8DC-B514-6AB5-178DE2543103}"/>
              </a:ext>
            </a:extLst>
          </p:cNvPr>
          <p:cNvGrpSpPr/>
          <p:nvPr/>
        </p:nvGrpSpPr>
        <p:grpSpPr>
          <a:xfrm>
            <a:off x="656986" y="3921877"/>
            <a:ext cx="3926920" cy="2737009"/>
            <a:chOff x="522961" y="3921877"/>
            <a:chExt cx="3926920" cy="2737009"/>
          </a:xfrm>
        </p:grpSpPr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57484AA4-4618-F306-31D0-0EBB6B3CB2FA}"/>
                </a:ext>
              </a:extLst>
            </p:cNvPr>
            <p:cNvSpPr txBox="1"/>
            <p:nvPr/>
          </p:nvSpPr>
          <p:spPr>
            <a:xfrm>
              <a:off x="52296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佐藤</a:t>
              </a:r>
              <a:r>
                <a:rPr sz="1100" spc="30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家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26" name="object 16">
              <a:extLst>
                <a:ext uri="{FF2B5EF4-FFF2-40B4-BE49-F238E27FC236}">
                  <a16:creationId xmlns:a16="http://schemas.microsoft.com/office/drawing/2014/main" id="{DAC7B968-6AF1-60C5-D082-1A079DACD28F}"/>
                </a:ext>
              </a:extLst>
            </p:cNvPr>
            <p:cNvSpPr txBox="1"/>
            <p:nvPr/>
          </p:nvSpPr>
          <p:spPr>
            <a:xfrm>
              <a:off x="52296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27" name="object 22">
              <a:extLst>
                <a:ext uri="{FF2B5EF4-FFF2-40B4-BE49-F238E27FC236}">
                  <a16:creationId xmlns:a16="http://schemas.microsoft.com/office/drawing/2014/main" id="{9217AAE4-B474-2CB1-6F14-5C58834B45E9}"/>
                </a:ext>
              </a:extLst>
            </p:cNvPr>
            <p:cNvSpPr txBox="1"/>
            <p:nvPr/>
          </p:nvSpPr>
          <p:spPr>
            <a:xfrm>
              <a:off x="264988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鈴木</a:t>
              </a:r>
              <a:r>
                <a:rPr sz="1100" spc="30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家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28" name="object 16">
              <a:extLst>
                <a:ext uri="{FF2B5EF4-FFF2-40B4-BE49-F238E27FC236}">
                  <a16:creationId xmlns:a16="http://schemas.microsoft.com/office/drawing/2014/main" id="{881030A7-4AE1-FDCE-9759-7C5417E881D8}"/>
                </a:ext>
              </a:extLst>
            </p:cNvPr>
            <p:cNvSpPr txBox="1"/>
            <p:nvPr/>
          </p:nvSpPr>
          <p:spPr>
            <a:xfrm>
              <a:off x="264988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C215117A-C417-B67C-ACA8-98CC2070EE26}"/>
                </a:ext>
              </a:extLst>
            </p:cNvPr>
            <p:cNvCxnSpPr>
              <a:cxnSpLocks/>
            </p:cNvCxnSpPr>
            <p:nvPr/>
          </p:nvCxnSpPr>
          <p:spPr>
            <a:xfrm>
              <a:off x="52296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bject 22">
              <a:extLst>
                <a:ext uri="{FF2B5EF4-FFF2-40B4-BE49-F238E27FC236}">
                  <a16:creationId xmlns:a16="http://schemas.microsoft.com/office/drawing/2014/main" id="{36E39FF8-F255-9329-DB77-6980FD0DA884}"/>
                </a:ext>
              </a:extLst>
            </p:cNvPr>
            <p:cNvSpPr txBox="1"/>
            <p:nvPr/>
          </p:nvSpPr>
          <p:spPr>
            <a:xfrm>
              <a:off x="52296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真一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3D5F3213-D880-25C4-A76F-A1A8CBCC551B}"/>
                </a:ext>
              </a:extLst>
            </p:cNvPr>
            <p:cNvSpPr txBox="1"/>
            <p:nvPr/>
          </p:nvSpPr>
          <p:spPr>
            <a:xfrm>
              <a:off x="52296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090-1234-5678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s-sato@email.com</a:t>
              </a:r>
              <a:endParaRPr lang="en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LINE:shinichi0710</a:t>
              </a:r>
              <a:endPara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33" name="object 22">
              <a:extLst>
                <a:ext uri="{FF2B5EF4-FFF2-40B4-BE49-F238E27FC236}">
                  <a16:creationId xmlns:a16="http://schemas.microsoft.com/office/drawing/2014/main" id="{6F32D0CB-54D4-8CD7-DB86-E8C130F41826}"/>
                </a:ext>
              </a:extLst>
            </p:cNvPr>
            <p:cNvSpPr txBox="1"/>
            <p:nvPr/>
          </p:nvSpPr>
          <p:spPr>
            <a:xfrm>
              <a:off x="264988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彩香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35" name="object 16">
              <a:extLst>
                <a:ext uri="{FF2B5EF4-FFF2-40B4-BE49-F238E27FC236}">
                  <a16:creationId xmlns:a16="http://schemas.microsoft.com/office/drawing/2014/main" id="{DC04ABD9-EF90-0292-765F-40E63665CF4C}"/>
                </a:ext>
              </a:extLst>
            </p:cNvPr>
            <p:cNvSpPr txBox="1"/>
            <p:nvPr/>
          </p:nvSpPr>
          <p:spPr>
            <a:xfrm>
              <a:off x="264988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090-8765-4321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ayaka55@email.com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LINE:ayaka55</a:t>
              </a:r>
              <a:endPara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C5926B90-CE68-C49F-623B-9BAC11B0E158}"/>
                </a:ext>
              </a:extLst>
            </p:cNvPr>
            <p:cNvCxnSpPr>
              <a:cxnSpLocks/>
            </p:cNvCxnSpPr>
            <p:nvPr/>
          </p:nvCxnSpPr>
          <p:spPr>
            <a:xfrm>
              <a:off x="264988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1490C50E-6C82-79D3-6F33-D5C10603839E}"/>
              </a:ext>
            </a:extLst>
          </p:cNvPr>
          <p:cNvGrpSpPr/>
          <p:nvPr/>
        </p:nvGrpSpPr>
        <p:grpSpPr>
          <a:xfrm>
            <a:off x="6885712" y="4453933"/>
            <a:ext cx="2404388" cy="884858"/>
            <a:chOff x="6890400" y="4952379"/>
            <a:chExt cx="2404388" cy="884858"/>
          </a:xfrm>
        </p:grpSpPr>
        <p:sp>
          <p:nvSpPr>
            <p:cNvPr id="38" name="object 6">
              <a:extLst>
                <a:ext uri="{FF2B5EF4-FFF2-40B4-BE49-F238E27FC236}">
                  <a16:creationId xmlns:a16="http://schemas.microsoft.com/office/drawing/2014/main" id="{91813AB2-0E03-09A3-D4AD-643A4018F8B8}"/>
                </a:ext>
              </a:extLst>
            </p:cNvPr>
            <p:cNvSpPr txBox="1"/>
            <p:nvPr/>
          </p:nvSpPr>
          <p:spPr>
            <a:xfrm>
              <a:off x="6890400" y="4952379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79070" indent="-167005">
                <a:spcBef>
                  <a:spcPts val="100"/>
                </a:spcBef>
                <a:buAutoNum type="arabicPeriod"/>
                <a:tabLst>
                  <a:tab pos="179705" algn="l"/>
                </a:tabLst>
              </a:pPr>
              <a:r>
                <a:rPr sz="1100" spc="-50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はじめの挨拶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両家挨拶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記念撮影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</p:txBody>
        </p:sp>
        <p:sp>
          <p:nvSpPr>
            <p:cNvPr id="40" name="object 7">
              <a:extLst>
                <a:ext uri="{FF2B5EF4-FFF2-40B4-BE49-F238E27FC236}">
                  <a16:creationId xmlns:a16="http://schemas.microsoft.com/office/drawing/2014/main" id="{3F34FCEC-7C95-E09F-B39A-D055F37CAFFE}"/>
                </a:ext>
              </a:extLst>
            </p:cNvPr>
            <p:cNvSpPr txBox="1"/>
            <p:nvPr/>
          </p:nvSpPr>
          <p:spPr>
            <a:xfrm>
              <a:off x="8214788" y="4952379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84785" indent="-172085">
                <a:spcBef>
                  <a:spcPts val="100"/>
                </a:spcBef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乾杯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100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会食・歓談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結びの挨拶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</p:txBody>
        </p:sp>
      </p:grpSp>
      <p:pic>
        <p:nvPicPr>
          <p:cNvPr id="41" name="図 40">
            <a:extLst>
              <a:ext uri="{FF2B5EF4-FFF2-40B4-BE49-F238E27FC236}">
                <a16:creationId xmlns:a16="http://schemas.microsoft.com/office/drawing/2014/main" id="{3423AC3D-F917-9950-D13A-1B2AFC092502}"/>
              </a:ext>
            </a:extLst>
          </p:cNvPr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7906" y="541591"/>
            <a:ext cx="3960000" cy="2772000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4B00A51-DCFD-7934-CB6F-E6B0FF4F8D8E}"/>
              </a:ext>
            </a:extLst>
          </p:cNvPr>
          <p:cNvGrpSpPr/>
          <p:nvPr/>
        </p:nvGrpSpPr>
        <p:grpSpPr>
          <a:xfrm>
            <a:off x="-2969209" y="3484434"/>
            <a:ext cx="2634306" cy="1793088"/>
            <a:chOff x="-2537671" y="2865439"/>
            <a:chExt cx="2231005" cy="1074130"/>
          </a:xfrm>
        </p:grpSpPr>
        <p:sp>
          <p:nvSpPr>
            <p:cNvPr id="34" name="円形吹き出し 33">
              <a:extLst>
                <a:ext uri="{FF2B5EF4-FFF2-40B4-BE49-F238E27FC236}">
                  <a16:creationId xmlns:a16="http://schemas.microsoft.com/office/drawing/2014/main" id="{AEBF840A-5661-5DDB-F8C5-493DC6DF4144}"/>
                </a:ext>
              </a:extLst>
            </p:cNvPr>
            <p:cNvSpPr/>
            <p:nvPr/>
          </p:nvSpPr>
          <p:spPr>
            <a:xfrm flipH="1">
              <a:off x="-2537671" y="2865439"/>
              <a:ext cx="2201120" cy="1074130"/>
            </a:xfrm>
            <a:prstGeom prst="wedgeEllipseCallout">
              <a:avLst>
                <a:gd name="adj1" fmla="val -55584"/>
                <a:gd name="adj2" fmla="val 2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D8C2DD5-F4FB-09D1-E00F-3CB330D62EDC}"/>
                </a:ext>
              </a:extLst>
            </p:cNvPr>
            <p:cNvSpPr txBox="1"/>
            <p:nvPr/>
          </p:nvSpPr>
          <p:spPr>
            <a:xfrm>
              <a:off x="-2374547" y="3172042"/>
              <a:ext cx="2067881" cy="460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 dirty="0"/>
                <a:t>両家の住所やふたりの</a:t>
              </a:r>
              <a:endParaRPr lang="en-US" altLang="ja-JP" dirty="0"/>
            </a:p>
            <a:p>
              <a:r>
                <a:rPr lang="ja-JP" altLang="en-US" dirty="0"/>
                <a:t>連絡先を記入してください</a:t>
              </a:r>
              <a:endParaRPr lang="en-US" altLang="ja-JP" dirty="0"/>
            </a:p>
            <a:p>
              <a:endParaRPr lang="en-US" altLang="ja-JP" dirty="0"/>
            </a:p>
            <a:p>
              <a:r>
                <a:rPr lang="ja-JP" altLang="en-US" dirty="0"/>
                <a:t>どこまで書くかは両家で相談して！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-2774950" y="734034"/>
            <a:ext cx="2438400" cy="1369403"/>
            <a:chOff x="-2774950" y="734034"/>
            <a:chExt cx="2438400" cy="1369403"/>
          </a:xfrm>
        </p:grpSpPr>
        <p:sp>
          <p:nvSpPr>
            <p:cNvPr id="16" name="円形吹き出し 15">
              <a:extLst>
                <a:ext uri="{FF2B5EF4-FFF2-40B4-BE49-F238E27FC236}">
                  <a16:creationId xmlns:a16="http://schemas.microsoft.com/office/drawing/2014/main" id="{5BD3EB20-C8BB-F843-D5F6-BE53625D24DF}"/>
                </a:ext>
              </a:extLst>
            </p:cNvPr>
            <p:cNvSpPr/>
            <p:nvPr/>
          </p:nvSpPr>
          <p:spPr>
            <a:xfrm flipH="1">
              <a:off x="-2774950" y="734034"/>
              <a:ext cx="2438400" cy="1369403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513F4529-FE6E-8F30-B1DC-70BA907496E0}"/>
                </a:ext>
              </a:extLst>
            </p:cNvPr>
            <p:cNvSpPr txBox="1"/>
            <p:nvPr/>
          </p:nvSpPr>
          <p:spPr>
            <a:xfrm>
              <a:off x="-2507451" y="962635"/>
              <a:ext cx="2018501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今後の決まっている予定を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日にちが決まっていなければ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「○月ごろ」でも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1003917" y="503237"/>
            <a:ext cx="1570525" cy="1202930"/>
            <a:chOff x="11003917" y="503237"/>
            <a:chExt cx="1570525" cy="1202930"/>
          </a:xfrm>
        </p:grpSpPr>
        <p:sp>
          <p:nvSpPr>
            <p:cNvPr id="2" name="円形吹き出し 1">
              <a:extLst>
                <a:ext uri="{FF2B5EF4-FFF2-40B4-BE49-F238E27FC236}">
                  <a16:creationId xmlns:a16="http://schemas.microsoft.com/office/drawing/2014/main" id="{3DC36405-62B1-1FCB-03F3-6E38CB9D4B4A}"/>
                </a:ext>
              </a:extLst>
            </p:cNvPr>
            <p:cNvSpPr/>
            <p:nvPr/>
          </p:nvSpPr>
          <p:spPr>
            <a:xfrm>
              <a:off x="11003917" y="503237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06F3EE2-B21E-5CC0-04F4-D26F80BD6674}"/>
                </a:ext>
              </a:extLst>
            </p:cNvPr>
            <p:cNvSpPr txBox="1"/>
            <p:nvPr/>
          </p:nvSpPr>
          <p:spPr>
            <a:xfrm>
              <a:off x="11071322" y="840911"/>
              <a:ext cx="14810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お気に入りの写真を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入れてください！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1003917" y="3821529"/>
            <a:ext cx="2286000" cy="1264807"/>
            <a:chOff x="11003917" y="4381197"/>
            <a:chExt cx="2286000" cy="1264807"/>
          </a:xfrm>
        </p:grpSpPr>
        <p:sp>
          <p:nvSpPr>
            <p:cNvPr id="8" name="円形吹き出し 7">
              <a:extLst>
                <a:ext uri="{FF2B5EF4-FFF2-40B4-BE49-F238E27FC236}">
                  <a16:creationId xmlns:a16="http://schemas.microsoft.com/office/drawing/2014/main" id="{80835DB9-CECC-9BC5-F38C-84DA3FC35D3D}"/>
                </a:ext>
              </a:extLst>
            </p:cNvPr>
            <p:cNvSpPr/>
            <p:nvPr/>
          </p:nvSpPr>
          <p:spPr>
            <a:xfrm>
              <a:off x="11003917" y="4381197"/>
              <a:ext cx="2286000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7EF891B7-1D3D-CCAF-FE86-165CFF174969}"/>
                </a:ext>
              </a:extLst>
            </p:cNvPr>
            <p:cNvSpPr txBox="1"/>
            <p:nvPr/>
          </p:nvSpPr>
          <p:spPr>
            <a:xfrm>
              <a:off x="11256315" y="4657072"/>
              <a:ext cx="20185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プログラムを入れてください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項目を増やしても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62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16B1E22-1EE6-D9AF-CC2F-0A48D5236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9" y="4632"/>
            <a:ext cx="10684722" cy="755036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295E2FF-3FD4-B52B-695D-4568C9577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86" y="606391"/>
            <a:ext cx="2641600" cy="6096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013DA57-356E-08B7-E56B-0FC5766384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31" y="606391"/>
            <a:ext cx="2641600" cy="6096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20154DB8-4DA0-961F-0E17-4063E5D40C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2232" y="1619238"/>
            <a:ext cx="1079999" cy="1079999"/>
          </a:xfrm>
          <a:prstGeom prst="rect">
            <a:avLst/>
          </a:prstGeom>
        </p:spPr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D08BC11C-019E-C6F4-E3B3-8C67A3366605}"/>
              </a:ext>
            </a:extLst>
          </p:cNvPr>
          <p:cNvCxnSpPr>
            <a:cxnSpLocks/>
          </p:cNvCxnSpPr>
          <p:nvPr/>
        </p:nvCxnSpPr>
        <p:spPr>
          <a:xfrm>
            <a:off x="609955" y="1592582"/>
            <a:ext cx="1440000" cy="0"/>
          </a:xfrm>
          <a:prstGeom prst="line">
            <a:avLst/>
          </a:prstGeom>
          <a:ln w="6350">
            <a:solidFill>
              <a:srgbClr val="899F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5C659971-EF70-7CA2-359C-D4D8929CEB66}"/>
              </a:ext>
            </a:extLst>
          </p:cNvPr>
          <p:cNvCxnSpPr>
            <a:cxnSpLocks/>
          </p:cNvCxnSpPr>
          <p:nvPr/>
        </p:nvCxnSpPr>
        <p:spPr>
          <a:xfrm>
            <a:off x="3126933" y="1592582"/>
            <a:ext cx="1440000" cy="0"/>
          </a:xfrm>
          <a:prstGeom prst="line">
            <a:avLst/>
          </a:prstGeom>
          <a:ln w="6350">
            <a:solidFill>
              <a:srgbClr val="899F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97D166E7-6155-AC42-E720-B80B76B6F1D1}"/>
              </a:ext>
            </a:extLst>
          </p:cNvPr>
          <p:cNvCxnSpPr>
            <a:cxnSpLocks/>
          </p:cNvCxnSpPr>
          <p:nvPr/>
        </p:nvCxnSpPr>
        <p:spPr>
          <a:xfrm>
            <a:off x="609955" y="4665275"/>
            <a:ext cx="1440000" cy="0"/>
          </a:xfrm>
          <a:prstGeom prst="line">
            <a:avLst/>
          </a:prstGeom>
          <a:ln w="6350">
            <a:solidFill>
              <a:srgbClr val="899F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50A2DE09-2CD3-926B-E611-B65C775456EA}"/>
              </a:ext>
            </a:extLst>
          </p:cNvPr>
          <p:cNvCxnSpPr>
            <a:cxnSpLocks/>
          </p:cNvCxnSpPr>
          <p:nvPr/>
        </p:nvCxnSpPr>
        <p:spPr>
          <a:xfrm>
            <a:off x="3126933" y="4665275"/>
            <a:ext cx="1440000" cy="0"/>
          </a:xfrm>
          <a:prstGeom prst="line">
            <a:avLst/>
          </a:prstGeom>
          <a:ln w="6350">
            <a:solidFill>
              <a:srgbClr val="899F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図 34">
            <a:extLst>
              <a:ext uri="{FF2B5EF4-FFF2-40B4-BE49-F238E27FC236}">
                <a16:creationId xmlns:a16="http://schemas.microsoft.com/office/drawing/2014/main" id="{00C9510E-CFC5-300F-65CE-8A98919B40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2" t="33559" r="22201" b="34706"/>
          <a:stretch/>
        </p:blipFill>
        <p:spPr>
          <a:xfrm>
            <a:off x="2702306" y="4998445"/>
            <a:ext cx="792000" cy="792000"/>
          </a:xfrm>
          <a:prstGeom prst="ellipse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D63B484D-9E79-D9B6-774C-BE713CC2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4" t="32113" r="51070" b="33649"/>
          <a:stretch/>
        </p:blipFill>
        <p:spPr>
          <a:xfrm>
            <a:off x="611775" y="4998445"/>
            <a:ext cx="792000" cy="792000"/>
          </a:xfrm>
          <a:prstGeom prst="ellipse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E5A5A954-0BF1-F3DF-EB49-5A18D1BED9E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7" t="2357" r="39356" b="39550"/>
          <a:stretch/>
        </p:blipFill>
        <p:spPr>
          <a:xfrm>
            <a:off x="611775" y="6229129"/>
            <a:ext cx="792000" cy="792000"/>
          </a:xfrm>
          <a:prstGeom prst="ellipse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0083C51D-B8F5-9ECC-5929-2F8DC406A09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6" t="6545" r="34903" b="41401"/>
          <a:stretch/>
        </p:blipFill>
        <p:spPr>
          <a:xfrm>
            <a:off x="2702306" y="3034318"/>
            <a:ext cx="792000" cy="792000"/>
          </a:xfrm>
          <a:prstGeom prst="ellipse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3B953DBD-4FCE-C831-4293-25DE2D4285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4" t="12118" r="23761" b="37687"/>
          <a:stretch/>
        </p:blipFill>
        <p:spPr>
          <a:xfrm>
            <a:off x="2702306" y="1928924"/>
            <a:ext cx="792000" cy="792000"/>
          </a:xfrm>
          <a:prstGeom prst="ellipse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4B6443E1-086C-4F34-E50B-6BE20160944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1" t="9442" r="47967" b="44136"/>
          <a:stretch/>
        </p:blipFill>
        <p:spPr>
          <a:xfrm>
            <a:off x="611775" y="1928924"/>
            <a:ext cx="792000" cy="792000"/>
          </a:xfrm>
          <a:prstGeom prst="ellipse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9BF04802-471A-CC10-9BD4-A3D3D0D9FB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06" y="6220615"/>
            <a:ext cx="792000" cy="792000"/>
          </a:xfrm>
          <a:prstGeom prst="ellipse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4A3D7674-1990-8D5D-5640-0278F56B519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8662" r="53989" b="50510"/>
          <a:stretch/>
        </p:blipFill>
        <p:spPr>
          <a:xfrm>
            <a:off x="611775" y="3034318"/>
            <a:ext cx="792000" cy="792000"/>
          </a:xfrm>
          <a:prstGeom prst="ellipse">
            <a:avLst/>
          </a:prstGeom>
        </p:spPr>
      </p:pic>
      <p:sp>
        <p:nvSpPr>
          <p:cNvPr id="62" name="object 8">
            <a:extLst>
              <a:ext uri="{FF2B5EF4-FFF2-40B4-BE49-F238E27FC236}">
                <a16:creationId xmlns:a16="http://schemas.microsoft.com/office/drawing/2014/main" id="{1821DF24-03BF-8C10-DFE1-F73B1F6B8A83}"/>
              </a:ext>
            </a:extLst>
          </p:cNvPr>
          <p:cNvSpPr txBox="1"/>
          <p:nvPr/>
        </p:nvSpPr>
        <p:spPr>
          <a:xfrm>
            <a:off x="3560753" y="1919247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恵美</a:t>
            </a: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えみ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197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神奈川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県出身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 </a:t>
            </a:r>
            <a:endParaRPr lang="en-US" sz="9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ピアノ教室の先生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63" name="object 10">
            <a:extLst>
              <a:ext uri="{FF2B5EF4-FFF2-40B4-BE49-F238E27FC236}">
                <a16:creationId xmlns:a16="http://schemas.microsoft.com/office/drawing/2014/main" id="{AC959474-C306-0695-7F2B-32A9876B4445}"/>
              </a:ext>
            </a:extLst>
          </p:cNvPr>
          <p:cNvSpPr txBox="1"/>
          <p:nvPr/>
        </p:nvSpPr>
        <p:spPr>
          <a:xfrm>
            <a:off x="1478306" y="3026516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次男 颯太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そうた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1999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フレッシュな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新社会人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64" name="object 12">
            <a:extLst>
              <a:ext uri="{FF2B5EF4-FFF2-40B4-BE49-F238E27FC236}">
                <a16:creationId xmlns:a16="http://schemas.microsoft.com/office/drawing/2014/main" id="{DC754CC7-2291-0505-AA92-179C048D372A}"/>
              </a:ext>
            </a:extLst>
          </p:cNvPr>
          <p:cNvSpPr txBox="1"/>
          <p:nvPr/>
        </p:nvSpPr>
        <p:spPr>
          <a:xfrm>
            <a:off x="3560753" y="3026517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長女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由美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ゆ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み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1992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百貨店の美容部員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65" name="object 14">
            <a:extLst>
              <a:ext uri="{FF2B5EF4-FFF2-40B4-BE49-F238E27FC236}">
                <a16:creationId xmlns:a16="http://schemas.microsoft.com/office/drawing/2014/main" id="{C8D7C139-9A6D-DFDB-487C-5359FDD52714}"/>
              </a:ext>
            </a:extLst>
          </p:cNvPr>
          <p:cNvSpPr txBox="1"/>
          <p:nvPr/>
        </p:nvSpPr>
        <p:spPr>
          <a:xfrm>
            <a:off x="1478306" y="4991940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英治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ひではる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69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神奈川県出身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ラグビー大好き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66" name="object 18">
            <a:extLst>
              <a:ext uri="{FF2B5EF4-FFF2-40B4-BE49-F238E27FC236}">
                <a16:creationId xmlns:a16="http://schemas.microsoft.com/office/drawing/2014/main" id="{42980D37-466F-4159-DCD6-A8B154AA055D}"/>
              </a:ext>
            </a:extLst>
          </p:cNvPr>
          <p:cNvSpPr txBox="1"/>
          <p:nvPr/>
        </p:nvSpPr>
        <p:spPr>
          <a:xfrm>
            <a:off x="1478306" y="6222625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長女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晴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はる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1994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WEB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デザイナー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67" name="object 14">
            <a:extLst>
              <a:ext uri="{FF2B5EF4-FFF2-40B4-BE49-F238E27FC236}">
                <a16:creationId xmlns:a16="http://schemas.microsoft.com/office/drawing/2014/main" id="{45CBF6CC-3907-3D97-C4F8-2181F330C63A}"/>
              </a:ext>
            </a:extLst>
          </p:cNvPr>
          <p:cNvSpPr txBox="1"/>
          <p:nvPr/>
        </p:nvSpPr>
        <p:spPr>
          <a:xfrm>
            <a:off x="1478306" y="1921105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信二</a:t>
            </a: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しんじ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6</a:t>
            </a: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8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埼玉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県出身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趣味は海釣り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68" name="object 16">
            <a:extLst>
              <a:ext uri="{FF2B5EF4-FFF2-40B4-BE49-F238E27FC236}">
                <a16:creationId xmlns:a16="http://schemas.microsoft.com/office/drawing/2014/main" id="{BCE98A4C-A564-C161-8968-C658B904B86E}"/>
              </a:ext>
            </a:extLst>
          </p:cNvPr>
          <p:cNvSpPr txBox="1"/>
          <p:nvPr/>
        </p:nvSpPr>
        <p:spPr>
          <a:xfrm>
            <a:off x="3560753" y="4991940"/>
            <a:ext cx="1008000" cy="9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裕子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ゆうこ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1973年生まれ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東京都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出身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呉服店勤務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着付けは任せて！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69" name="object 12">
            <a:extLst>
              <a:ext uri="{FF2B5EF4-FFF2-40B4-BE49-F238E27FC236}">
                <a16:creationId xmlns:a16="http://schemas.microsoft.com/office/drawing/2014/main" id="{C4617D25-4C1A-A4FA-FB16-C0446DD864FF}"/>
              </a:ext>
            </a:extLst>
          </p:cNvPr>
          <p:cNvSpPr txBox="1"/>
          <p:nvPr/>
        </p:nvSpPr>
        <p:spPr>
          <a:xfrm>
            <a:off x="3560753" y="6220616"/>
            <a:ext cx="1008000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三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女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ハナ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2017</a:t>
            </a:r>
            <a:r>
              <a:rPr lang="ja-JP" alt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いつもわんぱく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ムードメーカー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71" name="object 22">
            <a:extLst>
              <a:ext uri="{FF2B5EF4-FFF2-40B4-BE49-F238E27FC236}">
                <a16:creationId xmlns:a16="http://schemas.microsoft.com/office/drawing/2014/main" id="{DF1A79EC-397F-723B-EBE2-897883BF164F}"/>
              </a:ext>
            </a:extLst>
          </p:cNvPr>
          <p:cNvSpPr txBox="1"/>
          <p:nvPr/>
        </p:nvSpPr>
        <p:spPr>
          <a:xfrm>
            <a:off x="450486" y="1493837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佐藤</a:t>
            </a:r>
            <a:r>
              <a:rPr sz="1200" spc="3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家</a:t>
            </a:r>
            <a:endParaRPr sz="1200" spc="3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72" name="object 22">
            <a:extLst>
              <a:ext uri="{FF2B5EF4-FFF2-40B4-BE49-F238E27FC236}">
                <a16:creationId xmlns:a16="http://schemas.microsoft.com/office/drawing/2014/main" id="{61057A2B-0022-F3CC-553D-F93E14ACD382}"/>
              </a:ext>
            </a:extLst>
          </p:cNvPr>
          <p:cNvSpPr txBox="1"/>
          <p:nvPr/>
        </p:nvSpPr>
        <p:spPr>
          <a:xfrm>
            <a:off x="450486" y="4566530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鈴木</a:t>
            </a:r>
            <a:r>
              <a:rPr sz="1200" spc="3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家</a:t>
            </a:r>
            <a:endParaRPr sz="1200" spc="3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76" name="Google Shape;147;g123aa598cec_0_46">
            <a:extLst>
              <a:ext uri="{FF2B5EF4-FFF2-40B4-BE49-F238E27FC236}">
                <a16:creationId xmlns:a16="http://schemas.microsoft.com/office/drawing/2014/main" id="{3E444075-5FB0-6531-7723-AA154E431F3B}"/>
              </a:ext>
            </a:extLst>
          </p:cNvPr>
          <p:cNvSpPr txBox="1"/>
          <p:nvPr/>
        </p:nvSpPr>
        <p:spPr>
          <a:xfrm>
            <a:off x="7559514" y="2927980"/>
            <a:ext cx="1080000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B8F1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名前</a:t>
            </a:r>
            <a:endParaRPr sz="900" b="1" dirty="0">
              <a:solidFill>
                <a:srgbClr val="BB8F11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</p:txBody>
      </p:sp>
      <p:sp>
        <p:nvSpPr>
          <p:cNvPr id="77" name="Google Shape;147;g123aa598cec_0_46">
            <a:extLst>
              <a:ext uri="{FF2B5EF4-FFF2-40B4-BE49-F238E27FC236}">
                <a16:creationId xmlns:a16="http://schemas.microsoft.com/office/drawing/2014/main" id="{3C924A86-CAB6-A3BE-0AEC-F22F77A88902}"/>
              </a:ext>
            </a:extLst>
          </p:cNvPr>
          <p:cNvSpPr txBox="1"/>
          <p:nvPr/>
        </p:nvSpPr>
        <p:spPr>
          <a:xfrm>
            <a:off x="7559514" y="3600629"/>
            <a:ext cx="108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B8F1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生年月日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B8F1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血液型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B8F1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出身地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B8F1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趣味</a:t>
            </a:r>
            <a:endParaRPr lang="en-US" altLang="ja-JP" sz="900" b="1" dirty="0">
              <a:solidFill>
                <a:srgbClr val="BB8F11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B8F1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好きな食べ物</a:t>
            </a:r>
            <a:endParaRPr sz="900" b="1" dirty="0">
              <a:solidFill>
                <a:srgbClr val="BB8F11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</p:txBody>
      </p:sp>
      <p:sp>
        <p:nvSpPr>
          <p:cNvPr id="78" name="Google Shape;147;g123aa598cec_0_46">
            <a:extLst>
              <a:ext uri="{FF2B5EF4-FFF2-40B4-BE49-F238E27FC236}">
                <a16:creationId xmlns:a16="http://schemas.microsoft.com/office/drawing/2014/main" id="{23B58BF5-0E4D-6CC6-69D6-28EECD2C6032}"/>
              </a:ext>
            </a:extLst>
          </p:cNvPr>
          <p:cNvSpPr txBox="1"/>
          <p:nvPr/>
        </p:nvSpPr>
        <p:spPr>
          <a:xfrm>
            <a:off x="7559514" y="5381682"/>
            <a:ext cx="1080000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B8F1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幼少期の</a:t>
            </a: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B8F1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エピソード</a:t>
            </a:r>
            <a:endParaRPr sz="900" b="1" dirty="0">
              <a:solidFill>
                <a:srgbClr val="BB8F11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35AA0795-A346-CE94-2D08-F2FBB631460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20058" r="67784" b="36207"/>
          <a:stretch/>
        </p:blipFill>
        <p:spPr>
          <a:xfrm>
            <a:off x="6209607" y="1529237"/>
            <a:ext cx="1260000" cy="1260000"/>
          </a:xfrm>
          <a:prstGeom prst="ellipse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85A6B286-C6C4-D170-222F-3D261A48D52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2" t="29745" r="46013" b="27604"/>
          <a:stretch/>
        </p:blipFill>
        <p:spPr>
          <a:xfrm>
            <a:off x="8729421" y="1529237"/>
            <a:ext cx="1260000" cy="1260000"/>
          </a:xfrm>
          <a:prstGeom prst="ellipse">
            <a:avLst/>
          </a:prstGeom>
        </p:spPr>
      </p:pic>
      <p:sp>
        <p:nvSpPr>
          <p:cNvPr id="83" name="Google Shape;141;g123aa598cec_0_46">
            <a:extLst>
              <a:ext uri="{FF2B5EF4-FFF2-40B4-BE49-F238E27FC236}">
                <a16:creationId xmlns:a16="http://schemas.microsoft.com/office/drawing/2014/main" id="{A1ED5D03-BD9E-EB25-EA08-131F01C40CB4}"/>
              </a:ext>
            </a:extLst>
          </p:cNvPr>
          <p:cNvSpPr txBox="1"/>
          <p:nvPr/>
        </p:nvSpPr>
        <p:spPr>
          <a:xfrm>
            <a:off x="6119607" y="2929153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佐藤 真一</a:t>
            </a:r>
            <a:endParaRPr sz="12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さとう しんいち</a:t>
            </a: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84" name="Google Shape;142;g123aa598cec_0_46">
            <a:extLst>
              <a:ext uri="{FF2B5EF4-FFF2-40B4-BE49-F238E27FC236}">
                <a16:creationId xmlns:a16="http://schemas.microsoft.com/office/drawing/2014/main" id="{E58E210F-EF3F-9FB6-11E4-D8F7824F800F}"/>
              </a:ext>
            </a:extLst>
          </p:cNvPr>
          <p:cNvSpPr txBox="1"/>
          <p:nvPr/>
        </p:nvSpPr>
        <p:spPr>
          <a:xfrm>
            <a:off x="6119607" y="5382855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小学生の時の読書感想文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コンクールで優秀賞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以来本が好きで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現在は出版社に勤務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85" name="Google Shape;144;g123aa598cec_0_46">
            <a:extLst>
              <a:ext uri="{FF2B5EF4-FFF2-40B4-BE49-F238E27FC236}">
                <a16:creationId xmlns:a16="http://schemas.microsoft.com/office/drawing/2014/main" id="{3F829FA1-08FB-64C7-3B83-E43C3C39B7E5}"/>
              </a:ext>
            </a:extLst>
          </p:cNvPr>
          <p:cNvSpPr txBox="1"/>
          <p:nvPr/>
        </p:nvSpPr>
        <p:spPr>
          <a:xfrm>
            <a:off x="8639421" y="2927980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鈴木 彩香</a:t>
            </a:r>
            <a:endParaRPr sz="12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すずき あやか</a:t>
            </a: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89" name="Google Shape;145;g123aa598cec_0_46">
            <a:extLst>
              <a:ext uri="{FF2B5EF4-FFF2-40B4-BE49-F238E27FC236}">
                <a16:creationId xmlns:a16="http://schemas.microsoft.com/office/drawing/2014/main" id="{DEBB8876-FBFA-56A2-CBB0-318544C71215}"/>
              </a:ext>
            </a:extLst>
          </p:cNvPr>
          <p:cNvSpPr txBox="1"/>
          <p:nvPr/>
        </p:nvSpPr>
        <p:spPr>
          <a:xfrm>
            <a:off x="8639421" y="5381682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自然が好きで</a:t>
            </a:r>
            <a:endParaRPr lang="en-US" altLang="ja-JP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外で遊びまわる活発な子</a:t>
            </a:r>
            <a:endParaRPr lang="en-US" altLang="ja-JP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今でも年に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回は登山に</a:t>
            </a:r>
            <a:endParaRPr lang="en-US" altLang="ja-JP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行くほどアクティブ</a:t>
            </a:r>
            <a:endParaRPr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90" name="Google Shape;141;g123aa598cec_0_46">
            <a:extLst>
              <a:ext uri="{FF2B5EF4-FFF2-40B4-BE49-F238E27FC236}">
                <a16:creationId xmlns:a16="http://schemas.microsoft.com/office/drawing/2014/main" id="{D26CD0F9-3EC4-7DFC-1DF0-E75211E68620}"/>
              </a:ext>
            </a:extLst>
          </p:cNvPr>
          <p:cNvSpPr txBox="1"/>
          <p:nvPr/>
        </p:nvSpPr>
        <p:spPr>
          <a:xfrm>
            <a:off x="6119607" y="3601802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1995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7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日</a:t>
            </a:r>
            <a:endParaRPr lang="ja-JP" altLang="en-US" sz="900"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埼玉県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読書・居酒屋巡り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オムライス</a:t>
            </a:r>
            <a:endParaRPr lang="ja-JP" altLang="en-US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91" name="Google Shape;144;g123aa598cec_0_46">
            <a:extLst>
              <a:ext uri="{FF2B5EF4-FFF2-40B4-BE49-F238E27FC236}">
                <a16:creationId xmlns:a16="http://schemas.microsoft.com/office/drawing/2014/main" id="{9CAE9D4B-8375-A586-BF66-01139350492D}"/>
              </a:ext>
            </a:extLst>
          </p:cNvPr>
          <p:cNvSpPr txBox="1"/>
          <p:nvPr/>
        </p:nvSpPr>
        <p:spPr>
          <a:xfrm>
            <a:off x="8639421" y="3600629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1998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8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20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日</a:t>
            </a:r>
            <a:endParaRPr lang="ja-JP" altLang="en-US" sz="90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東京都</a:t>
            </a:r>
            <a:endParaRPr lang="ja-JP" altLang="en-US" sz="90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料理・旅行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麻婆豆腐</a:t>
            </a:r>
            <a:endParaRPr lang="ja-JP" altLang="en-US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92" name="角丸四角形 91">
            <a:extLst>
              <a:ext uri="{FF2B5EF4-FFF2-40B4-BE49-F238E27FC236}">
                <a16:creationId xmlns:a16="http://schemas.microsoft.com/office/drawing/2014/main" id="{B134415D-085C-224D-B23A-B7EF4C7FA16D}"/>
              </a:ext>
            </a:extLst>
          </p:cNvPr>
          <p:cNvSpPr/>
          <p:nvPr/>
        </p:nvSpPr>
        <p:spPr>
          <a:xfrm>
            <a:off x="6119606" y="6370209"/>
            <a:ext cx="3965251" cy="64240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家族へのメッセージなどを書き込むフリースペースとして使ってください</a:t>
            </a:r>
            <a:endParaRPr kumimoji="1" lang="en-US" altLang="ja-JP" sz="800" dirty="0">
              <a:solidFill>
                <a:schemeClr val="tx1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91B0937-6377-2E9F-9CA2-AF96FB0B8736}"/>
              </a:ext>
            </a:extLst>
          </p:cNvPr>
          <p:cNvSpPr txBox="1"/>
          <p:nvPr/>
        </p:nvSpPr>
        <p:spPr>
          <a:xfrm>
            <a:off x="-2440067" y="6164486"/>
            <a:ext cx="2159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お互いの家族の名前や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生まれ年、出身地や趣味などの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簡単なプロフィールを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入れてください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3813845-B2E5-5EBE-AFF7-798023F23798}"/>
              </a:ext>
            </a:extLst>
          </p:cNvPr>
          <p:cNvGrpSpPr/>
          <p:nvPr/>
        </p:nvGrpSpPr>
        <p:grpSpPr>
          <a:xfrm>
            <a:off x="-2635770" y="5864506"/>
            <a:ext cx="2438400" cy="1369403"/>
            <a:chOff x="-2635770" y="2407527"/>
            <a:chExt cx="2438400" cy="1369403"/>
          </a:xfrm>
        </p:grpSpPr>
        <p:sp>
          <p:nvSpPr>
            <p:cNvPr id="13" name="円形吹き出し 12">
              <a:extLst>
                <a:ext uri="{FF2B5EF4-FFF2-40B4-BE49-F238E27FC236}">
                  <a16:creationId xmlns:a16="http://schemas.microsoft.com/office/drawing/2014/main" id="{C9361E7F-CD9B-3060-4B45-6DA706CAC455}"/>
                </a:ext>
              </a:extLst>
            </p:cNvPr>
            <p:cNvSpPr/>
            <p:nvPr/>
          </p:nvSpPr>
          <p:spPr>
            <a:xfrm flipH="1">
              <a:off x="-2635770" y="2407527"/>
              <a:ext cx="2438400" cy="1369403"/>
            </a:xfrm>
            <a:prstGeom prst="wedgeEllipseCallout">
              <a:avLst>
                <a:gd name="adj1" fmla="val -54563"/>
                <a:gd name="adj2" fmla="val -35213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13E444B-8F42-5A39-E00A-C99C7B31D768}"/>
                </a:ext>
              </a:extLst>
            </p:cNvPr>
            <p:cNvSpPr txBox="1"/>
            <p:nvPr/>
          </p:nvSpPr>
          <p:spPr>
            <a:xfrm>
              <a:off x="-2440067" y="2707507"/>
              <a:ext cx="21595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お互いの家族の名前や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生まれ年、出身地や趣味などの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簡単なプロフィールを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-1754676" y="1083912"/>
            <a:ext cx="1570525" cy="1202930"/>
            <a:chOff x="-1754676" y="1083912"/>
            <a:chExt cx="1570525" cy="1202930"/>
          </a:xfrm>
        </p:grpSpPr>
        <p:sp>
          <p:nvSpPr>
            <p:cNvPr id="3" name="円形吹き出し 2">
              <a:extLst>
                <a:ext uri="{FF2B5EF4-FFF2-40B4-BE49-F238E27FC236}">
                  <a16:creationId xmlns:a16="http://schemas.microsoft.com/office/drawing/2014/main" id="{BD101B72-72AA-5AA6-D831-4AA65ACEA9FC}"/>
                </a:ext>
              </a:extLst>
            </p:cNvPr>
            <p:cNvSpPr/>
            <p:nvPr/>
          </p:nvSpPr>
          <p:spPr>
            <a:xfrm flipH="1">
              <a:off x="-1754676" y="1083912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987F85E8-65A0-6FFE-449B-51508CAD69EE}"/>
                </a:ext>
              </a:extLst>
            </p:cNvPr>
            <p:cNvSpPr txBox="1"/>
            <p:nvPr/>
          </p:nvSpPr>
          <p:spPr>
            <a:xfrm>
              <a:off x="-1651555" y="1400390"/>
              <a:ext cx="145424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顔写真やイラストを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1003917" y="797624"/>
            <a:ext cx="1570525" cy="1202930"/>
            <a:chOff x="11003917" y="797624"/>
            <a:chExt cx="1570525" cy="1202930"/>
          </a:xfrm>
        </p:grpSpPr>
        <p:sp>
          <p:nvSpPr>
            <p:cNvPr id="14" name="円形吹き出し 13">
              <a:extLst>
                <a:ext uri="{FF2B5EF4-FFF2-40B4-BE49-F238E27FC236}">
                  <a16:creationId xmlns:a16="http://schemas.microsoft.com/office/drawing/2014/main" id="{83268A1E-198E-5C07-A8FA-7FADA3558D53}"/>
                </a:ext>
              </a:extLst>
            </p:cNvPr>
            <p:cNvSpPr/>
            <p:nvPr/>
          </p:nvSpPr>
          <p:spPr>
            <a:xfrm>
              <a:off x="11003917" y="797624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B3CFDD2-4E0F-FEB5-9AF6-C85C44B24B3F}"/>
                </a:ext>
              </a:extLst>
            </p:cNvPr>
            <p:cNvSpPr txBox="1"/>
            <p:nvPr/>
          </p:nvSpPr>
          <p:spPr>
            <a:xfrm>
              <a:off x="11147522" y="1135298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お二人の顔写真やイラストを入れてください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1003917" y="2746643"/>
            <a:ext cx="2310446" cy="2173477"/>
            <a:chOff x="11003917" y="2746643"/>
            <a:chExt cx="2310446" cy="2173477"/>
          </a:xfrm>
        </p:grpSpPr>
        <p:sp>
          <p:nvSpPr>
            <p:cNvPr id="17" name="円形吹き出し 16">
              <a:extLst>
                <a:ext uri="{FF2B5EF4-FFF2-40B4-BE49-F238E27FC236}">
                  <a16:creationId xmlns:a16="http://schemas.microsoft.com/office/drawing/2014/main" id="{5C464DBF-8147-3EF6-5D82-1777C1AB693A}"/>
                </a:ext>
              </a:extLst>
            </p:cNvPr>
            <p:cNvSpPr/>
            <p:nvPr/>
          </p:nvSpPr>
          <p:spPr>
            <a:xfrm>
              <a:off x="11003917" y="2746643"/>
              <a:ext cx="2310446" cy="217347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B0617A7B-24BE-1B65-A6ED-81EF14A5411E}"/>
                </a:ext>
              </a:extLst>
            </p:cNvPr>
            <p:cNvSpPr txBox="1"/>
            <p:nvPr/>
          </p:nvSpPr>
          <p:spPr>
            <a:xfrm>
              <a:off x="11256315" y="3022518"/>
              <a:ext cx="1877437" cy="1615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項目は変えたり増やしたり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お互いの家族に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親しんでもらえるような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内容にできると◎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1003912" y="5323948"/>
            <a:ext cx="2485243" cy="1855008"/>
            <a:chOff x="11003912" y="5323948"/>
            <a:chExt cx="2485243" cy="1855008"/>
          </a:xfrm>
        </p:grpSpPr>
        <p:sp>
          <p:nvSpPr>
            <p:cNvPr id="21" name="円形吹き出し 20">
              <a:extLst>
                <a:ext uri="{FF2B5EF4-FFF2-40B4-BE49-F238E27FC236}">
                  <a16:creationId xmlns:a16="http://schemas.microsoft.com/office/drawing/2014/main" id="{CD23C3BD-9CA2-5F6C-BE9E-2A279383E50F}"/>
                </a:ext>
              </a:extLst>
            </p:cNvPr>
            <p:cNvSpPr/>
            <p:nvPr/>
          </p:nvSpPr>
          <p:spPr>
            <a:xfrm>
              <a:off x="11003912" y="5323948"/>
              <a:ext cx="2485243" cy="1855008"/>
            </a:xfrm>
            <a:prstGeom prst="wedgeEllipseCallout">
              <a:avLst>
                <a:gd name="adj1" fmla="val -55934"/>
                <a:gd name="adj2" fmla="val 22824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D7A7999C-A694-B461-0DA8-49B4EB26968B}"/>
                </a:ext>
              </a:extLst>
            </p:cNvPr>
            <p:cNvSpPr txBox="1"/>
            <p:nvPr/>
          </p:nvSpPr>
          <p:spPr>
            <a:xfrm>
              <a:off x="11201526" y="5919245"/>
              <a:ext cx="2159566" cy="600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家族へのメッセージ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などを書き込む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フリースペースとして使って！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2334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2917</TotalTime>
  <Words>679</Words>
  <Application>Microsoft Macintosh PowerPoint</Application>
  <PresentationFormat>ユーザー設定</PresentationFormat>
  <Paragraphs>190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Arial Unicode MS</vt:lpstr>
      <vt:lpstr>游ゴシック</vt:lpstr>
      <vt:lpstr>Yu Mincho</vt:lpstr>
      <vt:lpstr>游明朝 Light</vt:lpstr>
      <vt:lpstr>Calibri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kaoawase_W_春</dc:title>
  <cp:lastModifiedBy>中江</cp:lastModifiedBy>
  <cp:revision>648</cp:revision>
  <cp:lastPrinted>2023-11-10T07:28:05Z</cp:lastPrinted>
  <dcterms:created xsi:type="dcterms:W3CDTF">2022-09-21T13:07:04Z</dcterms:created>
  <dcterms:modified xsi:type="dcterms:W3CDTF">2024-04-16T00:40:01Z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2022-09-21T00:00:00Z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2022-09-21T00:00:00Z</vt:filetime>
  </property>
  <property fmtid="{D5CDD505-2E9C-101B-9397-08002B2CF9AE}" pid="5" name="Producer">
    <vt:lpwstr>Adobe PDF library 16.07</vt:lpwstr>
  </property>
</Properties>
</file>