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2" r:id="rId4"/>
    <p:sldId id="313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A3FC6A79-8688-E64C-803B-B7391CC09E15}">
          <p14:sldIdLst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  <p:cmAuthor id="2" name="深谷 一帆" initials="深谷 [2]" lastIdx="1" clrIdx="1">
    <p:extLst>
      <p:ext uri="{19B8F6BF-5375-455C-9EA6-DF929625EA0E}">
        <p15:presenceInfo xmlns:p15="http://schemas.microsoft.com/office/powerpoint/2012/main" userId="S-1-5-21-1122038206-396848022-174160316-7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FBFBF"/>
    <a:srgbClr val="6E837A"/>
    <a:srgbClr val="718273"/>
    <a:srgbClr val="C6A511"/>
    <a:srgbClr val="BB8F11"/>
    <a:srgbClr val="5E87A6"/>
    <a:srgbClr val="D1768A"/>
    <a:srgbClr val="56494A"/>
    <a:srgbClr val="625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8" autoAdjust="0"/>
    <p:restoredTop sz="97636"/>
  </p:normalViewPr>
  <p:slideViewPr>
    <p:cSldViewPr>
      <p:cViewPr varScale="1">
        <p:scale>
          <a:sx n="115" d="100"/>
          <a:sy n="115" d="100"/>
        </p:scale>
        <p:origin x="872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1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40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24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59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iwaka.com/ksm/radio/betrothal-meeting/program/base/11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1156744-F348-7B16-6C6B-ACE364E9C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16597" cy="7576158"/>
          </a:xfrm>
          <a:prstGeom prst="rect">
            <a:avLst/>
          </a:prstGeom>
        </p:spPr>
      </p:pic>
      <p:sp>
        <p:nvSpPr>
          <p:cNvPr id="21" name="object 38">
            <a:extLst>
              <a:ext uri="{FF2B5EF4-FFF2-40B4-BE49-F238E27FC236}">
                <a16:creationId xmlns:a16="http://schemas.microsoft.com/office/drawing/2014/main" id="{73CB7635-226D-4D73-2D90-130BEA5E8323}"/>
              </a:ext>
            </a:extLst>
          </p:cNvPr>
          <p:cNvSpPr txBox="1"/>
          <p:nvPr/>
        </p:nvSpPr>
        <p:spPr>
          <a:xfrm>
            <a:off x="5921907" y="4972255"/>
            <a:ext cx="2469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 altLang="ja-JP" sz="900" spc="-10" dirty="0">
                <a:solidFill>
                  <a:srgbClr val="231F20"/>
                </a:solidFill>
                <a:latin typeface="Helvetica" pitchFamily="2" charset="0"/>
                <a:ea typeface="游明朝" panose="02020400000000000000" pitchFamily="18" charset="-128"/>
                <a:cs typeface="Arial" panose="020B0604020202020204" pitchFamily="34" charset="0"/>
              </a:rPr>
              <a:t>KSM Hotel Restaurant YUI</a:t>
            </a:r>
            <a:endParaRPr lang="en-US" altLang="ja-JP" sz="900" dirty="0">
              <a:latin typeface="Helvetica" pitchFamily="2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id="{79648D20-CC4D-9205-2293-F8094F4C9062}"/>
              </a:ext>
            </a:extLst>
          </p:cNvPr>
          <p:cNvSpPr txBox="1"/>
          <p:nvPr/>
        </p:nvSpPr>
        <p:spPr>
          <a:xfrm>
            <a:off x="5885907" y="5563345"/>
            <a:ext cx="22509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107440" algn="l"/>
              </a:tabLst>
            </a:pPr>
            <a:r>
              <a:rPr lang="en-US" sz="1400" dirty="0"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SHINICHI &amp; AYAKA</a:t>
            </a:r>
            <a:endParaRPr sz="1400" dirty="0"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6F38BB9-1A52-0A61-F08C-858B828C1DE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8604" r="6705"/>
          <a:stretch/>
        </p:blipFill>
        <p:spPr>
          <a:xfrm>
            <a:off x="5362401" y="774572"/>
            <a:ext cx="4500000" cy="30600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9369972" y="225983"/>
            <a:ext cx="7010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tabLst>
                <a:tab pos="1107440" algn="l"/>
              </a:tabLst>
            </a:pPr>
            <a:r>
              <a:rPr lang="en-US" sz="3600" dirty="0">
                <a:latin typeface="Times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5</a:t>
            </a:r>
            <a:endParaRPr sz="3600" dirty="0">
              <a:latin typeface="Times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22FD4D38-BA6B-46CC-A772-8482483BC938}"/>
              </a:ext>
            </a:extLst>
          </p:cNvPr>
          <p:cNvSpPr txBox="1"/>
          <p:nvPr/>
        </p:nvSpPr>
        <p:spPr>
          <a:xfrm>
            <a:off x="9812290" y="693343"/>
            <a:ext cx="7010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tabLst>
                <a:tab pos="1107440" algn="l"/>
              </a:tabLst>
            </a:pPr>
            <a:r>
              <a:rPr lang="en-US" sz="3600" dirty="0">
                <a:latin typeface="Times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21</a:t>
            </a:r>
            <a:endParaRPr sz="3600" dirty="0">
              <a:latin typeface="Times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4E69F0B-F89C-391C-8B56-A5D8BDBCAEE0}"/>
              </a:ext>
            </a:extLst>
          </p:cNvPr>
          <p:cNvCxnSpPr>
            <a:cxnSpLocks/>
          </p:cNvCxnSpPr>
          <p:nvPr/>
        </p:nvCxnSpPr>
        <p:spPr>
          <a:xfrm flipH="1">
            <a:off x="9515990" y="427037"/>
            <a:ext cx="782916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bject 38">
            <a:extLst>
              <a:ext uri="{FF2B5EF4-FFF2-40B4-BE49-F238E27FC236}">
                <a16:creationId xmlns:a16="http://schemas.microsoft.com/office/drawing/2014/main" id="{E60CCD25-B9FF-5B90-3AF3-379F361DC94D}"/>
              </a:ext>
            </a:extLst>
          </p:cNvPr>
          <p:cNvSpPr txBox="1"/>
          <p:nvPr/>
        </p:nvSpPr>
        <p:spPr>
          <a:xfrm>
            <a:off x="9812290" y="1265237"/>
            <a:ext cx="7010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tabLst>
                <a:tab pos="1107440" algn="l"/>
              </a:tabLst>
            </a:pPr>
            <a:r>
              <a:rPr lang="en-US" sz="1600" dirty="0">
                <a:latin typeface="Times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2024</a:t>
            </a:r>
            <a:endParaRPr sz="1600" dirty="0">
              <a:latin typeface="Times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5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1014210" y="1656402"/>
            <a:ext cx="2752853" cy="1828800"/>
            <a:chOff x="11043211" y="1497658"/>
            <a:chExt cx="2752853" cy="1828800"/>
          </a:xfrm>
        </p:grpSpPr>
        <p:sp>
          <p:nvSpPr>
            <p:cNvPr id="12" name="円形吹き出し 11">
              <a:extLst>
                <a:ext uri="{FF2B5EF4-FFF2-40B4-BE49-F238E27FC236}">
                  <a16:creationId xmlns:a16="http://schemas.microsoft.com/office/drawing/2014/main" id="{8C710989-B124-FBFB-6E9F-3EC6A98A88AA}"/>
                </a:ext>
              </a:extLst>
            </p:cNvPr>
            <p:cNvSpPr/>
            <p:nvPr/>
          </p:nvSpPr>
          <p:spPr>
            <a:xfrm>
              <a:off x="11043211" y="1497658"/>
              <a:ext cx="2676653" cy="1828800"/>
            </a:xfrm>
            <a:prstGeom prst="wedgeEllipseCallout">
              <a:avLst>
                <a:gd name="adj1" fmla="val -49783"/>
                <a:gd name="adj2" fmla="val 3683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4AA6F5E-D183-127E-0DAA-24BBD381D388}"/>
                </a:ext>
              </a:extLst>
            </p:cNvPr>
            <p:cNvSpPr txBox="1"/>
            <p:nvPr/>
          </p:nvSpPr>
          <p:spPr>
            <a:xfrm>
              <a:off x="11213306" y="1954858"/>
              <a:ext cx="258275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お二人の素敵な写真を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画像を右クリック⇒「最背面へ移動」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で文字が前に出てきます</a:t>
              </a:r>
            </a:p>
            <a:p>
              <a:pPr algn="l"/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058714" y="4551"/>
            <a:ext cx="1664121" cy="1264807"/>
            <a:chOff x="11043211" y="-281340"/>
            <a:chExt cx="1664121" cy="1264807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9F0F8943-7478-839C-4EC1-0810CD68796F}"/>
                </a:ext>
              </a:extLst>
            </p:cNvPr>
            <p:cNvSpPr/>
            <p:nvPr/>
          </p:nvSpPr>
          <p:spPr>
            <a:xfrm>
              <a:off x="11043211" y="-281340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4DB0B05-0D73-741C-C2A4-ECAC53475ADD}"/>
                </a:ext>
              </a:extLst>
            </p:cNvPr>
            <p:cNvSpPr txBox="1"/>
            <p:nvPr/>
          </p:nvSpPr>
          <p:spPr>
            <a:xfrm>
              <a:off x="11278170" y="135619"/>
              <a:ext cx="11721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食事会の日付を</a:t>
              </a:r>
              <a:endParaRPr lang="en-US" altLang="ja-JP" dirty="0"/>
            </a:p>
            <a:p>
              <a:r>
                <a:rPr lang="ja-JP" altLang="en-US" dirty="0"/>
                <a:t>入れてください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1043211" y="4158138"/>
            <a:ext cx="1664121" cy="1264807"/>
            <a:chOff x="11043211" y="4158138"/>
            <a:chExt cx="1664121" cy="1264807"/>
          </a:xfrm>
        </p:grpSpPr>
        <p:sp>
          <p:nvSpPr>
            <p:cNvPr id="5" name="円形吹き出し 4">
              <a:extLst>
                <a:ext uri="{FF2B5EF4-FFF2-40B4-BE49-F238E27FC236}">
                  <a16:creationId xmlns:a16="http://schemas.microsoft.com/office/drawing/2014/main" id="{C1D9B45A-B17C-B447-83B6-54D7B3B5BB27}"/>
                </a:ext>
              </a:extLst>
            </p:cNvPr>
            <p:cNvSpPr/>
            <p:nvPr/>
          </p:nvSpPr>
          <p:spPr>
            <a:xfrm>
              <a:off x="11043211" y="4158138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0FC4109-A069-700F-5BE2-F7A482BFCBB3}"/>
                </a:ext>
              </a:extLst>
            </p:cNvPr>
            <p:cNvSpPr txBox="1"/>
            <p:nvPr/>
          </p:nvSpPr>
          <p:spPr>
            <a:xfrm>
              <a:off x="11163653" y="4499877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・食事会の会場</a:t>
              </a:r>
              <a:endParaRPr lang="en-US" altLang="ja-JP" dirty="0"/>
            </a:p>
            <a:p>
              <a:r>
                <a:rPr lang="ja-JP" altLang="en-US" dirty="0"/>
                <a:t>・おふたりのお名前</a:t>
              </a:r>
              <a:endParaRPr lang="en-US" altLang="ja-JP" dirty="0"/>
            </a:p>
            <a:p>
              <a:r>
                <a:rPr lang="ja-JP" altLang="en-US" dirty="0"/>
                <a:t>を入れてください</a:t>
              </a: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46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F5CFE483-6CA3-5C5A-E0AF-0B3BE4F7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6158" y="0"/>
            <a:ext cx="5353982" cy="757005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A000D8F-2312-DEB4-85EB-9A8C3CCA8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53982" cy="7570055"/>
          </a:xfrm>
          <a:prstGeom prst="rect">
            <a:avLst/>
          </a:prstGeom>
        </p:spPr>
      </p:pic>
      <p:sp>
        <p:nvSpPr>
          <p:cNvPr id="39" name="object 7">
            <a:extLst>
              <a:ext uri="{FF2B5EF4-FFF2-40B4-BE49-F238E27FC236}">
                <a16:creationId xmlns:a16="http://schemas.microsoft.com/office/drawing/2014/main" id="{B7705F35-EF17-7F71-2F32-5A395EFA2AA6}"/>
              </a:ext>
            </a:extLst>
          </p:cNvPr>
          <p:cNvSpPr txBox="1"/>
          <p:nvPr/>
        </p:nvSpPr>
        <p:spPr>
          <a:xfrm>
            <a:off x="8027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D007B4A6-B6C3-43CD-F535-886D0897E40E}"/>
              </a:ext>
            </a:extLst>
          </p:cNvPr>
          <p:cNvSpPr txBox="1"/>
          <p:nvPr/>
        </p:nvSpPr>
        <p:spPr>
          <a:xfrm>
            <a:off x="62891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DE83516-920E-E0D7-239C-5C126CF2F6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" y="1044499"/>
            <a:ext cx="3810000" cy="762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3BBADC5-050B-A87D-C183-2324E6C38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06" y="1044499"/>
            <a:ext cx="3810000" cy="762000"/>
          </a:xfrm>
          <a:prstGeom prst="rect">
            <a:avLst/>
          </a:prstGeom>
        </p:spPr>
      </p:pic>
      <p:sp>
        <p:nvSpPr>
          <p:cNvPr id="2" name="object 11">
            <a:extLst>
              <a:ext uri="{FF2B5EF4-FFF2-40B4-BE49-F238E27FC236}">
                <a16:creationId xmlns:a16="http://schemas.microsoft.com/office/drawing/2014/main" id="{1F572CC9-D50C-AD7A-54CE-5ACFC0851105}"/>
              </a:ext>
            </a:extLst>
          </p:cNvPr>
          <p:cNvSpPr txBox="1"/>
          <p:nvPr/>
        </p:nvSpPr>
        <p:spPr>
          <a:xfrm>
            <a:off x="62891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941ADB9-74C3-1C97-76D7-70EC784B61DE}"/>
              </a:ext>
            </a:extLst>
          </p:cNvPr>
          <p:cNvSpPr txBox="1"/>
          <p:nvPr/>
        </p:nvSpPr>
        <p:spPr>
          <a:xfrm>
            <a:off x="8027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18" name="円形吹き出し 17">
              <a:extLst>
                <a:ext uri="{FF2B5EF4-FFF2-40B4-BE49-F238E27FC236}">
                  <a16:creationId xmlns:a16="http://schemas.microsoft.com/office/drawing/2014/main" id="{A3331E5C-ABC8-1B2E-0E8C-0579310D68A2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61A4181-3C74-4519-7DB3-7782136051BF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6" name="円形吹き出し 5">
              <a:extLst>
                <a:ext uri="{FF2B5EF4-FFF2-40B4-BE49-F238E27FC236}">
                  <a16:creationId xmlns:a16="http://schemas.microsoft.com/office/drawing/2014/main" id="{3F902A73-0F8D-9274-2E3A-6CE0395235F8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C500F6C-51E9-61B4-7507-112391D6FA3D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003917" y="5227637"/>
            <a:ext cx="1570525" cy="1202930"/>
            <a:chOff x="11003917" y="5227637"/>
            <a:chExt cx="1570525" cy="1202930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6FFF4E9A-CD00-FEF5-4591-D21963813AB8}"/>
                </a:ext>
              </a:extLst>
            </p:cNvPr>
            <p:cNvSpPr/>
            <p:nvPr/>
          </p:nvSpPr>
          <p:spPr>
            <a:xfrm>
              <a:off x="11003917" y="52276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75109AC-CE0F-2951-4343-9F06B4A74DD8}"/>
                </a:ext>
              </a:extLst>
            </p:cNvPr>
            <p:cNvSpPr txBox="1"/>
            <p:nvPr/>
          </p:nvSpPr>
          <p:spPr>
            <a:xfrm>
              <a:off x="11147522" y="5565311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1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>
            <a:extLst>
              <a:ext uri="{FF2B5EF4-FFF2-40B4-BE49-F238E27FC236}">
                <a16:creationId xmlns:a16="http://schemas.microsoft.com/office/drawing/2014/main" id="{AF253786-EE1D-6DD1-7017-7739C3CA03A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0FD63C1-6EF5-F846-E2F6-801D61CD6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6" y="429234"/>
            <a:ext cx="3048000" cy="6096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C758FB0-13A8-4B09-9392-74AAE5F9E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6" y="3113316"/>
            <a:ext cx="3048000" cy="6096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942F436-8F99-75F2-FA04-6D3847F68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6" y="3959542"/>
            <a:ext cx="3048000" cy="609600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01AC501-E804-2DBC-C001-904E65FFC584}"/>
              </a:ext>
            </a:extLst>
          </p:cNvPr>
          <p:cNvGrpSpPr/>
          <p:nvPr/>
        </p:nvGrpSpPr>
        <p:grpSpPr>
          <a:xfrm>
            <a:off x="6890112" y="4851642"/>
            <a:ext cx="2404388" cy="884858"/>
            <a:chOff x="6890400" y="4984084"/>
            <a:chExt cx="2404388" cy="884858"/>
          </a:xfrm>
        </p:grpSpPr>
        <p:sp>
          <p:nvSpPr>
            <p:cNvPr id="40" name="object 6">
              <a:extLst>
                <a:ext uri="{FF2B5EF4-FFF2-40B4-BE49-F238E27FC236}">
                  <a16:creationId xmlns:a16="http://schemas.microsoft.com/office/drawing/2014/main" id="{0DCC2C91-8B35-7339-BE9B-8D20BC96CB7E}"/>
                </a:ext>
              </a:extLst>
            </p:cNvPr>
            <p:cNvSpPr txBox="1"/>
            <p:nvPr/>
          </p:nvSpPr>
          <p:spPr>
            <a:xfrm>
              <a:off x="6890400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はじめの挨拶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両家挨拶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記念撮影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2" name="object 7">
              <a:extLst>
                <a:ext uri="{FF2B5EF4-FFF2-40B4-BE49-F238E27FC236}">
                  <a16:creationId xmlns:a16="http://schemas.microsoft.com/office/drawing/2014/main" id="{3D8B3960-16B4-C489-73E4-7D67805E4BF8}"/>
                </a:ext>
              </a:extLst>
            </p:cNvPr>
            <p:cNvSpPr txBox="1"/>
            <p:nvPr/>
          </p:nvSpPr>
          <p:spPr>
            <a:xfrm>
              <a:off x="8214788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乾杯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会食・歓談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結びの挨拶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E81A62C-DC84-78D1-DB42-8C58AB30FC23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D63BC572-D09E-DC14-1EC4-C6373C04DED8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id="{59E7BCC9-3F1B-5E39-4085-DB81743ED22A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9" name="object 22">
              <a:extLst>
                <a:ext uri="{FF2B5EF4-FFF2-40B4-BE49-F238E27FC236}">
                  <a16:creationId xmlns:a16="http://schemas.microsoft.com/office/drawing/2014/main" id="{D2C0B31F-6074-4438-981F-42424B76FFF3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7459469B-4CA4-B877-B4B0-BF985E8F6393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CF6939D8-68A8-E14F-F507-E27602717CF9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bject 22">
              <a:extLst>
                <a:ext uri="{FF2B5EF4-FFF2-40B4-BE49-F238E27FC236}">
                  <a16:creationId xmlns:a16="http://schemas.microsoft.com/office/drawing/2014/main" id="{2586ABC0-6765-06E4-2097-6E76A42AFDB7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真一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57" name="object 16">
              <a:extLst>
                <a:ext uri="{FF2B5EF4-FFF2-40B4-BE49-F238E27FC236}">
                  <a16:creationId xmlns:a16="http://schemas.microsoft.com/office/drawing/2014/main" id="{FEC95FBC-556A-901B-294B-AC8477B8E2B3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FA369BED-BBF9-C35D-979B-79176C73CEC5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彩香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52DCCF4B-5E04-F2EC-B400-9A4D1120EAA0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CB5902E5-D444-7461-0A36-6C67392F88D5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EBC2566-A7BB-B4C0-4EDC-C5868AA283A1}"/>
              </a:ext>
            </a:extLst>
          </p:cNvPr>
          <p:cNvGrpSpPr/>
          <p:nvPr/>
        </p:nvGrpSpPr>
        <p:grpSpPr>
          <a:xfrm>
            <a:off x="698252" y="1231011"/>
            <a:ext cx="3844388" cy="1066960"/>
            <a:chOff x="748856" y="1246356"/>
            <a:chExt cx="3844388" cy="1066960"/>
          </a:xfrm>
        </p:grpSpPr>
        <p:sp>
          <p:nvSpPr>
            <p:cNvPr id="63" name="object 37">
              <a:extLst>
                <a:ext uri="{FF2B5EF4-FFF2-40B4-BE49-F238E27FC236}">
                  <a16:creationId xmlns:a16="http://schemas.microsoft.com/office/drawing/2014/main" id="{A02FBAB9-2687-912F-652C-115B8E0B0379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64" name="object 38">
              <a:extLst>
                <a:ext uri="{FF2B5EF4-FFF2-40B4-BE49-F238E27FC236}">
                  <a16:creationId xmlns:a16="http://schemas.microsoft.com/office/drawing/2014/main" id="{7B969544-0BA0-BA52-75C3-D1C41FF669CB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結婚式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F1F7D2B-2148-EE0F-B69C-C21694A22DB2}"/>
              </a:ext>
            </a:extLst>
          </p:cNvPr>
          <p:cNvGrpSpPr/>
          <p:nvPr/>
        </p:nvGrpSpPr>
        <p:grpSpPr>
          <a:xfrm>
            <a:off x="-3212206" y="3495977"/>
            <a:ext cx="2879192" cy="1942082"/>
            <a:chOff x="-2774950" y="2865438"/>
            <a:chExt cx="2438400" cy="1163383"/>
          </a:xfrm>
        </p:grpSpPr>
        <p:sp>
          <p:nvSpPr>
            <p:cNvPr id="6" name="円形吹き出し 5">
              <a:extLst>
                <a:ext uri="{FF2B5EF4-FFF2-40B4-BE49-F238E27FC236}">
                  <a16:creationId xmlns:a16="http://schemas.microsoft.com/office/drawing/2014/main" id="{7D8849B7-C5CF-1B54-9EAA-EA9933EA6F95}"/>
                </a:ext>
              </a:extLst>
            </p:cNvPr>
            <p:cNvSpPr/>
            <p:nvPr/>
          </p:nvSpPr>
          <p:spPr>
            <a:xfrm flipH="1">
              <a:off x="-2774950" y="2865438"/>
              <a:ext cx="2438400" cy="1163383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488BEBE-0D72-C995-E558-C5B020B8FE41}"/>
                </a:ext>
              </a:extLst>
            </p:cNvPr>
            <p:cNvSpPr txBox="1"/>
            <p:nvPr/>
          </p:nvSpPr>
          <p:spPr>
            <a:xfrm>
              <a:off x="-2479852" y="3236570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1E3C8804-768D-AABB-DF84-C49886BB30D9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29E7414-C966-2567-B7A8-119EAE521E5F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1003917" y="503237"/>
            <a:ext cx="1570525" cy="1202930"/>
            <a:chOff x="11003917" y="503237"/>
            <a:chExt cx="1570525" cy="1202930"/>
          </a:xfrm>
        </p:grpSpPr>
        <p:sp>
          <p:nvSpPr>
            <p:cNvPr id="51" name="円形吹き出し 50">
              <a:extLst>
                <a:ext uri="{FF2B5EF4-FFF2-40B4-BE49-F238E27FC236}">
                  <a16:creationId xmlns:a16="http://schemas.microsoft.com/office/drawing/2014/main" id="{8F21ADAE-4EBF-0487-BC1C-3CEF8264C600}"/>
                </a:ext>
              </a:extLst>
            </p:cNvPr>
            <p:cNvSpPr/>
            <p:nvPr/>
          </p:nvSpPr>
          <p:spPr>
            <a:xfrm>
              <a:off x="11003917" y="5032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7AC1931-2FAC-5E87-A04F-61613DC47DEE}"/>
                </a:ext>
              </a:extLst>
            </p:cNvPr>
            <p:cNvSpPr txBox="1"/>
            <p:nvPr/>
          </p:nvSpPr>
          <p:spPr>
            <a:xfrm>
              <a:off x="11071322" y="840911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54" name="円形吹き出し 53">
              <a:extLst>
                <a:ext uri="{FF2B5EF4-FFF2-40B4-BE49-F238E27FC236}">
                  <a16:creationId xmlns:a16="http://schemas.microsoft.com/office/drawing/2014/main" id="{EB969970-E7D3-211D-DD88-DB43E30102EF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78915FF-831D-4186-1B71-23D47EB56D3F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51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D5E1EEB0-5825-79AB-C2DA-99940930F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400223"/>
            <a:ext cx="3810000" cy="762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B59B1EE-6211-7DE0-EE26-BDEE825F2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14" y="400223"/>
            <a:ext cx="3810000" cy="762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689C602-11C0-4F36-5089-C8FD4784A1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17721" y="1528064"/>
            <a:ext cx="1260000" cy="12600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8E16210-D1CC-8680-4729-3DCDDE327C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197907" y="1529237"/>
            <a:ext cx="1260000" cy="1260000"/>
          </a:xfrm>
          <a:prstGeom prst="rect">
            <a:avLst/>
          </a:prstGeom>
        </p:spPr>
      </p:pic>
      <p:sp>
        <p:nvSpPr>
          <p:cNvPr id="35" name="Google Shape;147;g123aa598cec_0_46">
            <a:extLst>
              <a:ext uri="{FF2B5EF4-FFF2-40B4-BE49-F238E27FC236}">
                <a16:creationId xmlns:a16="http://schemas.microsoft.com/office/drawing/2014/main" id="{73E419A8-A3DC-CB58-41FE-88C694899463}"/>
              </a:ext>
            </a:extLst>
          </p:cNvPr>
          <p:cNvSpPr txBox="1"/>
          <p:nvPr/>
        </p:nvSpPr>
        <p:spPr>
          <a:xfrm>
            <a:off x="7547814" y="2939696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8" name="Google Shape;141;g123aa598cec_0_46">
            <a:extLst>
              <a:ext uri="{FF2B5EF4-FFF2-40B4-BE49-F238E27FC236}">
                <a16:creationId xmlns:a16="http://schemas.microsoft.com/office/drawing/2014/main" id="{2FB6E4A5-70AA-73EF-B35F-092CAFB86AE6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9" name="Google Shape;142;g123aa598cec_0_46">
            <a:extLst>
              <a:ext uri="{FF2B5EF4-FFF2-40B4-BE49-F238E27FC236}">
                <a16:creationId xmlns:a16="http://schemas.microsoft.com/office/drawing/2014/main" id="{2AA708FC-45ED-6613-42F0-0289FE9067AB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40" name="Google Shape;144;g123aa598cec_0_46">
            <a:extLst>
              <a:ext uri="{FF2B5EF4-FFF2-40B4-BE49-F238E27FC236}">
                <a16:creationId xmlns:a16="http://schemas.microsoft.com/office/drawing/2014/main" id="{4DE3A82C-1356-8578-75F6-C9AC3F714F2D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41" name="Google Shape;145;g123aa598cec_0_46">
            <a:extLst>
              <a:ext uri="{FF2B5EF4-FFF2-40B4-BE49-F238E27FC236}">
                <a16:creationId xmlns:a16="http://schemas.microsoft.com/office/drawing/2014/main" id="{7A1ABC06-4376-3166-0E49-D04BB57F6874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42" name="Google Shape;141;g123aa598cec_0_46">
            <a:extLst>
              <a:ext uri="{FF2B5EF4-FFF2-40B4-BE49-F238E27FC236}">
                <a16:creationId xmlns:a16="http://schemas.microsoft.com/office/drawing/2014/main" id="{1385941A-48D5-31CA-4A1F-6FC70B11192D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43" name="Google Shape;147;g123aa598cec_0_46">
            <a:extLst>
              <a:ext uri="{FF2B5EF4-FFF2-40B4-BE49-F238E27FC236}">
                <a16:creationId xmlns:a16="http://schemas.microsoft.com/office/drawing/2014/main" id="{8A639DC8-15E0-B17A-0838-9ABBA36D4A6D}"/>
              </a:ext>
            </a:extLst>
          </p:cNvPr>
          <p:cNvSpPr txBox="1"/>
          <p:nvPr/>
        </p:nvSpPr>
        <p:spPr>
          <a:xfrm>
            <a:off x="7547814" y="3612346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44" name="Google Shape;144;g123aa598cec_0_46">
            <a:extLst>
              <a:ext uri="{FF2B5EF4-FFF2-40B4-BE49-F238E27FC236}">
                <a16:creationId xmlns:a16="http://schemas.microsoft.com/office/drawing/2014/main" id="{87CF6A1D-F95B-9546-BF5F-8FBB0C6EC303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45" name="Google Shape;147;g123aa598cec_0_46">
            <a:extLst>
              <a:ext uri="{FF2B5EF4-FFF2-40B4-BE49-F238E27FC236}">
                <a16:creationId xmlns:a16="http://schemas.microsoft.com/office/drawing/2014/main" id="{FDB18B30-0490-7CDC-F583-D9D4A1D548CB}"/>
              </a:ext>
            </a:extLst>
          </p:cNvPr>
          <p:cNvSpPr txBox="1"/>
          <p:nvPr/>
        </p:nvSpPr>
        <p:spPr>
          <a:xfrm>
            <a:off x="7547814" y="5393399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5EDE140A-B5E8-03F0-1479-1DAAB3CAC9BE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D5A4C9-3AF4-539C-A8B2-7704706353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9DE642E-03B8-1682-FB63-1D129A4122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E3684DF-B9FA-D9B0-E092-E0C9F1D842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8F6CBA-D96D-A9E3-3C71-D5F9EE171D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0DA7D688-A86D-B38E-602F-8BCD7371A2A0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 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49DB2E9C-AE97-C715-52AD-EAD0AC2861FA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56940E80-C702-E3B8-0D01-9AFBA76D7099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E0DA146-51C6-99A9-CE84-6B218386D7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17BD07A-ADBA-0B84-C8A3-C0AD5BF2156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21" name="object 14">
            <a:extLst>
              <a:ext uri="{FF2B5EF4-FFF2-40B4-BE49-F238E27FC236}">
                <a16:creationId xmlns:a16="http://schemas.microsoft.com/office/drawing/2014/main" id="{637E270B-EA25-B45D-D1EC-C9D072F19A8E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7D775D19-BDE6-B39A-5530-952500E310CB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A6571ECE-3456-38C1-BCDB-296CB14997ED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F8F23D6C-E922-6B33-8A82-92E1244D25A3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9" name="object 22">
            <a:extLst>
              <a:ext uri="{FF2B5EF4-FFF2-40B4-BE49-F238E27FC236}">
                <a16:creationId xmlns:a16="http://schemas.microsoft.com/office/drawing/2014/main" id="{62340CF7-4255-CD25-B66D-0CE8FD5A4E67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DC3A0BF8-DFE6-3B96-758A-824CFB8C0EF7}"/>
              </a:ext>
            </a:extLst>
          </p:cNvPr>
          <p:cNvCxnSpPr>
            <a:cxnSpLocks/>
          </p:cNvCxnSpPr>
          <p:nvPr/>
        </p:nvCxnSpPr>
        <p:spPr>
          <a:xfrm>
            <a:off x="611775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5F852A5F-BDC8-9943-1FE8-7A1F1CBDC314}"/>
              </a:ext>
            </a:extLst>
          </p:cNvPr>
          <p:cNvCxnSpPr>
            <a:cxnSpLocks/>
          </p:cNvCxnSpPr>
          <p:nvPr/>
        </p:nvCxnSpPr>
        <p:spPr>
          <a:xfrm>
            <a:off x="611775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3EBE5E71-8C95-1EED-B40F-D22CE6083EB2}"/>
              </a:ext>
            </a:extLst>
          </p:cNvPr>
          <p:cNvCxnSpPr>
            <a:cxnSpLocks/>
          </p:cNvCxnSpPr>
          <p:nvPr/>
        </p:nvCxnSpPr>
        <p:spPr>
          <a:xfrm>
            <a:off x="3128753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図 72">
            <a:extLst>
              <a:ext uri="{FF2B5EF4-FFF2-40B4-BE49-F238E27FC236}">
                <a16:creationId xmlns:a16="http://schemas.microsoft.com/office/drawing/2014/main" id="{530DEDB7-0A7D-FF25-46D0-177C263A278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74" name="object 16">
            <a:extLst>
              <a:ext uri="{FF2B5EF4-FFF2-40B4-BE49-F238E27FC236}">
                <a16:creationId xmlns:a16="http://schemas.microsoft.com/office/drawing/2014/main" id="{AB079C16-3E97-D935-3D90-32738749559B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EACE8ABC-C13A-166A-D34F-0D90B7EB03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76" name="object 12">
            <a:extLst>
              <a:ext uri="{FF2B5EF4-FFF2-40B4-BE49-F238E27FC236}">
                <a16:creationId xmlns:a16="http://schemas.microsoft.com/office/drawing/2014/main" id="{D5CA1466-32D3-A65A-029E-7EA31D8B24B7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5BCDDEF4-6D46-B8D8-977E-0E6C0B3AC339}"/>
              </a:ext>
            </a:extLst>
          </p:cNvPr>
          <p:cNvCxnSpPr>
            <a:cxnSpLocks/>
          </p:cNvCxnSpPr>
          <p:nvPr/>
        </p:nvCxnSpPr>
        <p:spPr>
          <a:xfrm>
            <a:off x="3128753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28D5251-F7A6-97D8-830C-EAF8EAEBDA3A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7522019-0B75-5F4D-F252-E0A737FD702E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52" name="円形吹き出し 51">
              <a:extLst>
                <a:ext uri="{FF2B5EF4-FFF2-40B4-BE49-F238E27FC236}">
                  <a16:creationId xmlns:a16="http://schemas.microsoft.com/office/drawing/2014/main" id="{F11A4680-FB16-FAF9-4AA1-381760C5D5AF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E891843-7493-753D-E276-B7CCE316CACE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47" name="円形吹き出し 46">
              <a:extLst>
                <a:ext uri="{FF2B5EF4-FFF2-40B4-BE49-F238E27FC236}">
                  <a16:creationId xmlns:a16="http://schemas.microsoft.com/office/drawing/2014/main" id="{70523FFA-4881-5F5B-C415-1989A8269152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B6E9A677-6037-767D-17EF-F72C1FCE710D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53" name="円形吹き出し 52">
              <a:extLst>
                <a:ext uri="{FF2B5EF4-FFF2-40B4-BE49-F238E27FC236}">
                  <a16:creationId xmlns:a16="http://schemas.microsoft.com/office/drawing/2014/main" id="{D074961B-6929-B5D6-7BF7-0AA1161D6801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691987F-F7CC-CD13-C0DA-6697FB426A7C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56" name="円形吹き出し 55">
              <a:extLst>
                <a:ext uri="{FF2B5EF4-FFF2-40B4-BE49-F238E27FC236}">
                  <a16:creationId xmlns:a16="http://schemas.microsoft.com/office/drawing/2014/main" id="{499BFA0B-040E-1E90-A6C4-2D9598010DF5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ED22B6C9-B04B-34C3-90FD-13E2E0735F90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58" name="円形吹き出し 57">
              <a:extLst>
                <a:ext uri="{FF2B5EF4-FFF2-40B4-BE49-F238E27FC236}">
                  <a16:creationId xmlns:a16="http://schemas.microsoft.com/office/drawing/2014/main" id="{1B24F77B-3A47-F4E7-F38E-C00C40286710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6EDAAA0E-241E-A87C-CA02-993C5B171B07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39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3984</TotalTime>
  <Words>706</Words>
  <Application>Microsoft Macintosh PowerPoint</Application>
  <PresentationFormat>ユーザー設定</PresentationFormat>
  <Paragraphs>200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Arial Unicode MS</vt:lpstr>
      <vt:lpstr>Yu Gothic</vt:lpstr>
      <vt:lpstr>Yu Gothic</vt:lpstr>
      <vt:lpstr>Calibri</vt:lpstr>
      <vt:lpstr>Helvetica</vt:lpstr>
      <vt:lpstr>Times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dc:creator>深谷 一帆</dc:creator>
  <cp:lastModifiedBy>中江</cp:lastModifiedBy>
  <cp:revision>847</cp:revision>
  <cp:lastPrinted>2024-03-26T06:50:52Z</cp:lastPrinted>
  <dcterms:created xsi:type="dcterms:W3CDTF">2022-09-21T13:07:04Z</dcterms:created>
  <dcterms:modified xsi:type="dcterms:W3CDTF">2024-04-16T00:16:51Z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