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0" r:id="rId2"/>
    <p:sldId id="281" r:id="rId3"/>
    <p:sldId id="284" r:id="rId4"/>
    <p:sldId id="285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32E11820-2A4B-1846-9FC9-BE79D08FBAFF}">
          <p14:sldIdLst>
            <p14:sldId id="280"/>
            <p14:sldId id="281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  <p:cmAuthor id="2" name="深谷 一帆" initials="深谷 [2]" lastIdx="1" clrIdx="1">
    <p:extLst>
      <p:ext uri="{19B8F6BF-5375-455C-9EA6-DF929625EA0E}">
        <p15:presenceInfo xmlns:p15="http://schemas.microsoft.com/office/powerpoint/2012/main" userId="S-1-5-21-1122038206-396848022-174160316-7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37A"/>
    <a:srgbClr val="718273"/>
    <a:srgbClr val="C6A511"/>
    <a:srgbClr val="BB8F11"/>
    <a:srgbClr val="5E87A6"/>
    <a:srgbClr val="D1768A"/>
    <a:srgbClr val="56494A"/>
    <a:srgbClr val="625355"/>
    <a:srgbClr val="BA566A"/>
    <a:srgbClr val="808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8" autoAdjust="0"/>
    <p:restoredTop sz="97636"/>
  </p:normalViewPr>
  <p:slideViewPr>
    <p:cSldViewPr>
      <p:cViewPr varScale="1">
        <p:scale>
          <a:sx n="115" d="100"/>
          <a:sy n="115" d="100"/>
        </p:scale>
        <p:origin x="87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8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1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2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waka.com/ksm/radio/betrothal-meeting/program/base/11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ED36DA7-7D5B-4529-C2E3-4A74C5332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716601" cy="757616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3B9092C-4FFE-1173-8D74-79F58ACCAB1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8655" r="4751" b="4542"/>
          <a:stretch/>
        </p:blipFill>
        <p:spPr>
          <a:xfrm>
            <a:off x="5366001" y="1187003"/>
            <a:ext cx="5346000" cy="277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41844AE-E49B-1760-E782-1EFCCDBDCF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9821"/>
          <a:stretch/>
        </p:blipFill>
        <p:spPr>
          <a:xfrm>
            <a:off x="8039001" y="3959003"/>
            <a:ext cx="2674800" cy="18723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59AB76-14FD-C5D9-7034-34BA0078E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>
          <a:xfrm>
            <a:off x="5362401" y="3959003"/>
            <a:ext cx="2674800" cy="1872360"/>
          </a:xfrm>
          <a:prstGeom prst="rect">
            <a:avLst/>
          </a:prstGeom>
        </p:spPr>
      </p:pic>
      <p:sp>
        <p:nvSpPr>
          <p:cNvPr id="11" name="object 38">
            <a:extLst>
              <a:ext uri="{FF2B5EF4-FFF2-40B4-BE49-F238E27FC236}">
                <a16:creationId xmlns:a16="http://schemas.microsoft.com/office/drawing/2014/main" id="{6A2A7B93-BCE9-0AA9-404B-AE08F97BA200}"/>
              </a:ext>
            </a:extLst>
          </p:cNvPr>
          <p:cNvSpPr txBox="1"/>
          <p:nvPr/>
        </p:nvSpPr>
        <p:spPr>
          <a:xfrm>
            <a:off x="8831306" y="6457808"/>
            <a:ext cx="162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1100" dirty="0"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SHINICHI &amp; AYAKA</a:t>
            </a:r>
            <a:endParaRPr sz="1100" dirty="0">
              <a:latin typeface="Helvetica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B23A348B-5799-BBD6-C00A-EB775AE7380A}"/>
              </a:ext>
            </a:extLst>
          </p:cNvPr>
          <p:cNvSpPr txBox="1"/>
          <p:nvPr/>
        </p:nvSpPr>
        <p:spPr>
          <a:xfrm>
            <a:off x="8831306" y="6785722"/>
            <a:ext cx="16200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altLang="ja-JP" sz="700" spc="-10" dirty="0">
                <a:solidFill>
                  <a:srgbClr val="231F20"/>
                </a:solidFill>
                <a:latin typeface="Helvetica" pitchFamily="2" charset="0"/>
                <a:ea typeface="游明朝" panose="02020400000000000000" pitchFamily="18" charset="-128"/>
                <a:cs typeface="Arial" panose="020B0604020202020204" pitchFamily="34" charset="0"/>
              </a:rPr>
              <a:t>@KSM Hotel Restaurant YUI</a:t>
            </a:r>
            <a:endParaRPr lang="en-US" altLang="ja-JP" sz="700" dirty="0">
              <a:latin typeface="Helvetica" pitchFamily="2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D40D80AB-CDBF-DF77-74D0-FF388C20B569}"/>
              </a:ext>
            </a:extLst>
          </p:cNvPr>
          <p:cNvSpPr txBox="1"/>
          <p:nvPr/>
        </p:nvSpPr>
        <p:spPr>
          <a:xfrm>
            <a:off x="8831306" y="5913437"/>
            <a:ext cx="16200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2500" b="1" dirty="0"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24.05.05</a:t>
            </a:r>
            <a:endParaRPr sz="2500" b="1" dirty="0"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F5C5BAD-21F5-A8EA-E8F5-1DAE282E712A}"/>
              </a:ext>
            </a:extLst>
          </p:cNvPr>
          <p:cNvCxnSpPr>
            <a:cxnSpLocks/>
          </p:cNvCxnSpPr>
          <p:nvPr/>
        </p:nvCxnSpPr>
        <p:spPr>
          <a:xfrm flipH="1">
            <a:off x="8831306" y="6717108"/>
            <a:ext cx="16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357E48-9F18-FEC3-A2F1-03B44B24E6BE}"/>
              </a:ext>
            </a:extLst>
          </p:cNvPr>
          <p:cNvCxnSpPr>
            <a:cxnSpLocks/>
          </p:cNvCxnSpPr>
          <p:nvPr/>
        </p:nvCxnSpPr>
        <p:spPr>
          <a:xfrm flipH="1">
            <a:off x="8831306" y="6380608"/>
            <a:ext cx="162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10871520" y="1658603"/>
            <a:ext cx="2752853" cy="1828800"/>
            <a:chOff x="11043211" y="1646237"/>
            <a:chExt cx="2752853" cy="1828800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EDD969A8-72E2-EFFC-C6CA-436ED06679E7}"/>
                </a:ext>
              </a:extLst>
            </p:cNvPr>
            <p:cNvSpPr/>
            <p:nvPr/>
          </p:nvSpPr>
          <p:spPr>
            <a:xfrm>
              <a:off x="11043211" y="1646237"/>
              <a:ext cx="2676653" cy="182880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E675BC4-307B-4673-D88F-561B2465B913}"/>
                </a:ext>
              </a:extLst>
            </p:cNvPr>
            <p:cNvSpPr txBox="1"/>
            <p:nvPr/>
          </p:nvSpPr>
          <p:spPr>
            <a:xfrm>
              <a:off x="11213306" y="2103437"/>
              <a:ext cx="258275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お二人の素敵な写真を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画像を右クリック⇒「最背面へ移動」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で文字が前に出てきます</a:t>
              </a:r>
            </a:p>
            <a:p>
              <a:pPr algn="l"/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8313E3E4-F01D-758C-5842-92EBC52F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5" y="2119737"/>
            <a:ext cx="1143001" cy="4572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4E04CF4-C3A7-F3FD-AF3A-A33481F65C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6" y="789749"/>
            <a:ext cx="4800600" cy="576072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0871520" y="5301513"/>
            <a:ext cx="1664121" cy="1264807"/>
            <a:chOff x="11043211" y="4158138"/>
            <a:chExt cx="1664121" cy="1264807"/>
          </a:xfrm>
        </p:grpSpPr>
        <p:sp>
          <p:nvSpPr>
            <p:cNvPr id="20" name="円形吹き出し 19">
              <a:extLst>
                <a:ext uri="{FF2B5EF4-FFF2-40B4-BE49-F238E27FC236}">
                  <a16:creationId xmlns:a16="http://schemas.microsoft.com/office/drawing/2014/main" id="{F2F908A2-E776-8DCC-9CDE-43924139E7A6}"/>
                </a:ext>
              </a:extLst>
            </p:cNvPr>
            <p:cNvSpPr/>
            <p:nvPr/>
          </p:nvSpPr>
          <p:spPr>
            <a:xfrm>
              <a:off x="11043211" y="4158138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717136B-498F-249F-4944-A6FD1DF405E2}"/>
                </a:ext>
              </a:extLst>
            </p:cNvPr>
            <p:cNvSpPr txBox="1"/>
            <p:nvPr/>
          </p:nvSpPr>
          <p:spPr>
            <a:xfrm>
              <a:off x="11137106" y="4405821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・食事会の日付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・おふたりのお名前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・食事会の会場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821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1003917" y="5227637"/>
            <a:ext cx="1570525" cy="1202930"/>
            <a:chOff x="11003917" y="5227637"/>
            <a:chExt cx="1570525" cy="1202930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6FFF4E9A-CD00-FEF5-4591-D21963813AB8}"/>
                </a:ext>
              </a:extLst>
            </p:cNvPr>
            <p:cNvSpPr/>
            <p:nvPr/>
          </p:nvSpPr>
          <p:spPr>
            <a:xfrm>
              <a:off x="11003917" y="52276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75109AC-CE0F-2951-4343-9F06B4A74DD8}"/>
                </a:ext>
              </a:extLst>
            </p:cNvPr>
            <p:cNvSpPr txBox="1"/>
            <p:nvPr/>
          </p:nvSpPr>
          <p:spPr>
            <a:xfrm>
              <a:off x="11147522" y="5565311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7943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97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DE645A3-067F-C57B-EBF9-AE1E19F4BFDF}"/>
              </a:ext>
            </a:extLst>
          </p:cNvPr>
          <p:cNvCxnSpPr>
            <a:cxnSpLocks/>
          </p:cNvCxnSpPr>
          <p:nvPr/>
        </p:nvCxnSpPr>
        <p:spPr>
          <a:xfrm>
            <a:off x="452306" y="503237"/>
            <a:ext cx="42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4F84217-A66B-281D-A264-2A0BAD01A10D}"/>
              </a:ext>
            </a:extLst>
          </p:cNvPr>
          <p:cNvCxnSpPr>
            <a:cxnSpLocks/>
          </p:cNvCxnSpPr>
          <p:nvPr/>
        </p:nvCxnSpPr>
        <p:spPr>
          <a:xfrm>
            <a:off x="452306" y="7056437"/>
            <a:ext cx="42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E7768A9-2281-4AED-3425-A73B0FF059C1}"/>
              </a:ext>
            </a:extLst>
          </p:cNvPr>
          <p:cNvCxnSpPr>
            <a:cxnSpLocks/>
          </p:cNvCxnSpPr>
          <p:nvPr/>
        </p:nvCxnSpPr>
        <p:spPr>
          <a:xfrm>
            <a:off x="5955506" y="503237"/>
            <a:ext cx="42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AAF63AC-3197-4ABD-8FEC-ABF3AD076C9D}"/>
              </a:ext>
            </a:extLst>
          </p:cNvPr>
          <p:cNvCxnSpPr>
            <a:cxnSpLocks/>
          </p:cNvCxnSpPr>
          <p:nvPr/>
        </p:nvCxnSpPr>
        <p:spPr>
          <a:xfrm>
            <a:off x="5955506" y="7056437"/>
            <a:ext cx="428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61EC6CE6-7AE5-46C7-BA05-05EB7D0F3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953888"/>
            <a:ext cx="3810000" cy="762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B39498-3BE1-D65D-1A39-CE6F391D8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06" y="953888"/>
            <a:ext cx="3810000" cy="762000"/>
          </a:xfrm>
          <a:prstGeom prst="rect">
            <a:avLst/>
          </a:prstGeom>
        </p:spPr>
      </p:pic>
      <p:sp>
        <p:nvSpPr>
          <p:cNvPr id="2" name="object 11">
            <a:extLst>
              <a:ext uri="{FF2B5EF4-FFF2-40B4-BE49-F238E27FC236}">
                <a16:creationId xmlns:a16="http://schemas.microsoft.com/office/drawing/2014/main" id="{A6F1D6F7-A138-041B-6FA2-091E6A704D6A}"/>
              </a:ext>
            </a:extLst>
          </p:cNvPr>
          <p:cNvSpPr txBox="1"/>
          <p:nvPr/>
        </p:nvSpPr>
        <p:spPr>
          <a:xfrm>
            <a:off x="62975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55CC280-31DD-D071-5D43-E94CD85D459C}"/>
              </a:ext>
            </a:extLst>
          </p:cNvPr>
          <p:cNvSpPr txBox="1"/>
          <p:nvPr/>
        </p:nvSpPr>
        <p:spPr>
          <a:xfrm>
            <a:off x="7943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24" name="円形吹き出し 23">
              <a:extLst>
                <a:ext uri="{FF2B5EF4-FFF2-40B4-BE49-F238E27FC236}">
                  <a16:creationId xmlns:a16="http://schemas.microsoft.com/office/drawing/2014/main" id="{7141E5E4-D07E-C5F7-62C1-669D964F1E54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D56F01A-58BD-4204-0F9F-A5407778EDAC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18" name="円形吹き出し 17">
              <a:extLst>
                <a:ext uri="{FF2B5EF4-FFF2-40B4-BE49-F238E27FC236}">
                  <a16:creationId xmlns:a16="http://schemas.microsoft.com/office/drawing/2014/main" id="{2433FFBB-9D56-10E3-23A6-0B7DC2528041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430627F-D554-B51A-3364-C9C3EFAB2D70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98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1003917" y="503237"/>
            <a:ext cx="1570525" cy="1202930"/>
            <a:chOff x="11003917" y="503237"/>
            <a:chExt cx="1570525" cy="1202930"/>
          </a:xfrm>
        </p:grpSpPr>
        <p:sp>
          <p:nvSpPr>
            <p:cNvPr id="51" name="円形吹き出し 50">
              <a:extLst>
                <a:ext uri="{FF2B5EF4-FFF2-40B4-BE49-F238E27FC236}">
                  <a16:creationId xmlns:a16="http://schemas.microsoft.com/office/drawing/2014/main" id="{8F21ADAE-4EBF-0487-BC1C-3CEF8264C600}"/>
                </a:ext>
              </a:extLst>
            </p:cNvPr>
            <p:cNvSpPr/>
            <p:nvPr/>
          </p:nvSpPr>
          <p:spPr>
            <a:xfrm>
              <a:off x="11003917" y="5032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7AC1931-2FAC-5E87-A04F-61613DC47DEE}"/>
                </a:ext>
              </a:extLst>
            </p:cNvPr>
            <p:cNvSpPr txBox="1"/>
            <p:nvPr/>
          </p:nvSpPr>
          <p:spPr>
            <a:xfrm>
              <a:off x="11071322" y="840911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54" name="円形吹き出し 53">
              <a:extLst>
                <a:ext uri="{FF2B5EF4-FFF2-40B4-BE49-F238E27FC236}">
                  <a16:creationId xmlns:a16="http://schemas.microsoft.com/office/drawing/2014/main" id="{EB969970-E7D3-211D-DD88-DB43E30102EF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78915FF-831D-4186-1B71-23D47EB56D3F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D6DD15-C32B-0BB5-C80B-07C84ED58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468691"/>
            <a:ext cx="3429000" cy="6858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F6E432-45A0-4014-2087-E38DA24ED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" y="3094037"/>
            <a:ext cx="3429000" cy="6858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EA4162F-F2F1-41D9-66FC-82B86DA20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06" y="3891941"/>
            <a:ext cx="3429000" cy="685800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3219C08-85A4-78EB-7424-B6EEA0CB11EB}"/>
              </a:ext>
            </a:extLst>
          </p:cNvPr>
          <p:cNvGrpSpPr/>
          <p:nvPr/>
        </p:nvGrpSpPr>
        <p:grpSpPr>
          <a:xfrm>
            <a:off x="698252" y="1374711"/>
            <a:ext cx="3844388" cy="1066960"/>
            <a:chOff x="748856" y="1246356"/>
            <a:chExt cx="3844388" cy="1066960"/>
          </a:xfrm>
        </p:grpSpPr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297074BC-77A1-3E6D-4F50-9346F495D059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06ACF8F8-F253-E597-1A21-DCEAEC86CB63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sp>
        <p:nvSpPr>
          <p:cNvPr id="43" name="object 22">
            <a:extLst>
              <a:ext uri="{FF2B5EF4-FFF2-40B4-BE49-F238E27FC236}">
                <a16:creationId xmlns:a16="http://schemas.microsoft.com/office/drawing/2014/main" id="{496A2C11-1C44-4E93-9B4C-5127AF6B4F40}"/>
              </a:ext>
            </a:extLst>
          </p:cNvPr>
          <p:cNvSpPr txBox="1"/>
          <p:nvPr/>
        </p:nvSpPr>
        <p:spPr>
          <a:xfrm>
            <a:off x="656986" y="392187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1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ADAC5978-FE62-2CBA-4B00-805720B53360}"/>
              </a:ext>
            </a:extLst>
          </p:cNvPr>
          <p:cNvSpPr txBox="1"/>
          <p:nvPr/>
        </p:nvSpPr>
        <p:spPr>
          <a:xfrm>
            <a:off x="656986" y="430993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〒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600-0000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京都府京都市中京区○○○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1-2-3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075-123-456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5" name="object 22">
            <a:extLst>
              <a:ext uri="{FF2B5EF4-FFF2-40B4-BE49-F238E27FC236}">
                <a16:creationId xmlns:a16="http://schemas.microsoft.com/office/drawing/2014/main" id="{27B0E16A-3C92-2E42-6569-FB73FB977B9D}"/>
              </a:ext>
            </a:extLst>
          </p:cNvPr>
          <p:cNvSpPr txBox="1"/>
          <p:nvPr/>
        </p:nvSpPr>
        <p:spPr>
          <a:xfrm>
            <a:off x="2783906" y="392187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1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8F124515-2681-5BBD-BF3D-7439CFA5BF86}"/>
              </a:ext>
            </a:extLst>
          </p:cNvPr>
          <p:cNvSpPr txBox="1"/>
          <p:nvPr/>
        </p:nvSpPr>
        <p:spPr>
          <a:xfrm>
            <a:off x="2783906" y="430993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〒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600-0000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京都府京都市中京区○○○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1-2-3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075-123-456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398D678-6274-F2CB-23F8-A1B8FD792102}"/>
              </a:ext>
            </a:extLst>
          </p:cNvPr>
          <p:cNvCxnSpPr>
            <a:cxnSpLocks/>
          </p:cNvCxnSpPr>
          <p:nvPr/>
        </p:nvCxnSpPr>
        <p:spPr>
          <a:xfrm>
            <a:off x="656986" y="5277520"/>
            <a:ext cx="1800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ject 22">
            <a:extLst>
              <a:ext uri="{FF2B5EF4-FFF2-40B4-BE49-F238E27FC236}">
                <a16:creationId xmlns:a16="http://schemas.microsoft.com/office/drawing/2014/main" id="{16917E14-2B42-8AA9-5ED2-E3C5D80C75FB}"/>
              </a:ext>
            </a:extLst>
          </p:cNvPr>
          <p:cNvSpPr txBox="1"/>
          <p:nvPr/>
        </p:nvSpPr>
        <p:spPr>
          <a:xfrm>
            <a:off x="656986" y="562853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1B5D76A5-3037-0372-99C3-EA658C1D50F5}"/>
              </a:ext>
            </a:extLst>
          </p:cNvPr>
          <p:cNvSpPr txBox="1"/>
          <p:nvPr/>
        </p:nvSpPr>
        <p:spPr>
          <a:xfrm>
            <a:off x="656986" y="601659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090-1234-5678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s-sato@email.com</a:t>
            </a:r>
            <a:endParaRPr lang="en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LINE:shinichi0710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7" name="object 22">
            <a:extLst>
              <a:ext uri="{FF2B5EF4-FFF2-40B4-BE49-F238E27FC236}">
                <a16:creationId xmlns:a16="http://schemas.microsoft.com/office/drawing/2014/main" id="{0BC11895-86F9-8A24-A4B4-3DB3766C1FE0}"/>
              </a:ext>
            </a:extLst>
          </p:cNvPr>
          <p:cNvSpPr txBox="1"/>
          <p:nvPr/>
        </p:nvSpPr>
        <p:spPr>
          <a:xfrm>
            <a:off x="2783906" y="5628537"/>
            <a:ext cx="18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1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58" name="object 16">
            <a:extLst>
              <a:ext uri="{FF2B5EF4-FFF2-40B4-BE49-F238E27FC236}">
                <a16:creationId xmlns:a16="http://schemas.microsoft.com/office/drawing/2014/main" id="{9005ECBA-A1B8-79DA-3FE2-61D1B4E5EDAE}"/>
              </a:ext>
            </a:extLst>
          </p:cNvPr>
          <p:cNvSpPr txBox="1"/>
          <p:nvPr/>
        </p:nvSpPr>
        <p:spPr>
          <a:xfrm>
            <a:off x="2783906" y="6016594"/>
            <a:ext cx="1800000" cy="642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090-8765-4321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ayaka55@email.com</a:t>
            </a:r>
          </a:p>
          <a:p>
            <a:pPr marL="12700" marR="5080" indent="6985" algn="ctr">
              <a:lnSpc>
                <a:spcPct val="150000"/>
              </a:lnSpc>
              <a:spcBef>
                <a:spcPts val="100"/>
              </a:spcBef>
            </a:pPr>
            <a:r>
              <a: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LINE:ayaka55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860B426-70B1-F197-408C-67C5B8147AA0}"/>
              </a:ext>
            </a:extLst>
          </p:cNvPr>
          <p:cNvCxnSpPr>
            <a:cxnSpLocks/>
          </p:cNvCxnSpPr>
          <p:nvPr/>
        </p:nvCxnSpPr>
        <p:spPr>
          <a:xfrm>
            <a:off x="2783906" y="5277520"/>
            <a:ext cx="1800000" cy="0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539CF542-454E-1196-3C01-D8B67703C56D}"/>
              </a:ext>
            </a:extLst>
          </p:cNvPr>
          <p:cNvGrpSpPr/>
          <p:nvPr/>
        </p:nvGrpSpPr>
        <p:grpSpPr>
          <a:xfrm>
            <a:off x="6890112" y="4983518"/>
            <a:ext cx="2404388" cy="884858"/>
            <a:chOff x="6890400" y="4984084"/>
            <a:chExt cx="2404388" cy="884858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74D63B42-20B4-D1B8-B0B4-E5CE8B22A8DE}"/>
                </a:ext>
              </a:extLst>
            </p:cNvPr>
            <p:cNvSpPr txBox="1"/>
            <p:nvPr/>
          </p:nvSpPr>
          <p:spPr>
            <a:xfrm>
              <a:off x="6890400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D9D2DBD-A2AC-F35E-2CE3-DD8038833066}"/>
                </a:ext>
              </a:extLst>
            </p:cNvPr>
            <p:cNvSpPr txBox="1"/>
            <p:nvPr/>
          </p:nvSpPr>
          <p:spPr>
            <a:xfrm>
              <a:off x="8214788" y="4984084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EA0D07-B3D4-AF20-DCC1-4C2C489D02E5}"/>
              </a:ext>
            </a:extLst>
          </p:cNvPr>
          <p:cNvGrpSpPr/>
          <p:nvPr/>
        </p:nvGrpSpPr>
        <p:grpSpPr>
          <a:xfrm>
            <a:off x="-3249381" y="3484432"/>
            <a:ext cx="2912831" cy="2161572"/>
            <a:chOff x="-2740640" y="2854372"/>
            <a:chExt cx="2438400" cy="1369403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3F5C07A4-679F-8A46-1A98-36AE5AFE9511}"/>
                </a:ext>
              </a:extLst>
            </p:cNvPr>
            <p:cNvSpPr/>
            <p:nvPr/>
          </p:nvSpPr>
          <p:spPr>
            <a:xfrm flipH="1">
              <a:off x="-2740640" y="2854372"/>
              <a:ext cx="2438400" cy="136940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500F110-BBB5-EB87-AA1F-AEA97A3753A4}"/>
                </a:ext>
              </a:extLst>
            </p:cNvPr>
            <p:cNvSpPr txBox="1"/>
            <p:nvPr/>
          </p:nvSpPr>
          <p:spPr>
            <a:xfrm>
              <a:off x="-2465426" y="3285391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-2774950" y="756373"/>
            <a:ext cx="2438400" cy="1369403"/>
            <a:chOff x="-2774950" y="734034"/>
            <a:chExt cx="2438400" cy="1369403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1E3C8804-768D-AABB-DF84-C49886BB30D9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29E7414-C966-2567-B7A8-119EAE521E5F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2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188325B5-81D8-4EA1-2502-E2EB182BC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21745"/>
            <a:ext cx="3810000" cy="762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8A3ED7C-C136-7C87-FB7A-028C2DBBA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414" y="421745"/>
            <a:ext cx="3810000" cy="76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227516B-D2AF-085D-A377-72683104B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064"/>
            <a:ext cx="1260000" cy="126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B688810-E41B-97AD-0672-48BCBD9C47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9237"/>
            <a:ext cx="1260000" cy="1260000"/>
          </a:xfrm>
          <a:prstGeom prst="rect">
            <a:avLst/>
          </a:prstGeom>
        </p:spPr>
      </p:pic>
      <p:sp>
        <p:nvSpPr>
          <p:cNvPr id="70" name="Google Shape;147;g123aa598cec_0_46">
            <a:extLst>
              <a:ext uri="{FF2B5EF4-FFF2-40B4-BE49-F238E27FC236}">
                <a16:creationId xmlns:a16="http://schemas.microsoft.com/office/drawing/2014/main" id="{948C91FC-CC78-180A-9AC4-0735DF79FEC7}"/>
              </a:ext>
            </a:extLst>
          </p:cNvPr>
          <p:cNvSpPr txBox="1"/>
          <p:nvPr/>
        </p:nvSpPr>
        <p:spPr>
          <a:xfrm>
            <a:off x="7547814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1" name="Google Shape;141;g123aa598cec_0_46">
            <a:extLst>
              <a:ext uri="{FF2B5EF4-FFF2-40B4-BE49-F238E27FC236}">
                <a16:creationId xmlns:a16="http://schemas.microsoft.com/office/drawing/2014/main" id="{D7399B6A-0D5A-00D7-FFE3-C0AAA98924E4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2" name="Google Shape;142;g123aa598cec_0_46">
            <a:extLst>
              <a:ext uri="{FF2B5EF4-FFF2-40B4-BE49-F238E27FC236}">
                <a16:creationId xmlns:a16="http://schemas.microsoft.com/office/drawing/2014/main" id="{E047AF03-F1FA-03BF-829B-A396B94374DA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3" name="Google Shape;144;g123aa598cec_0_46">
            <a:extLst>
              <a:ext uri="{FF2B5EF4-FFF2-40B4-BE49-F238E27FC236}">
                <a16:creationId xmlns:a16="http://schemas.microsoft.com/office/drawing/2014/main" id="{468009CC-901D-A47B-95F0-D0AD219B1449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4" name="Google Shape;145;g123aa598cec_0_46">
            <a:extLst>
              <a:ext uri="{FF2B5EF4-FFF2-40B4-BE49-F238E27FC236}">
                <a16:creationId xmlns:a16="http://schemas.microsoft.com/office/drawing/2014/main" id="{ED066212-6680-D556-6F49-185006DDFF42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5" name="Google Shape;141;g123aa598cec_0_46">
            <a:extLst>
              <a:ext uri="{FF2B5EF4-FFF2-40B4-BE49-F238E27FC236}">
                <a16:creationId xmlns:a16="http://schemas.microsoft.com/office/drawing/2014/main" id="{9AF1B5E0-1395-18F7-2C66-48360AFDC396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6" name="Google Shape;147;g123aa598cec_0_46">
            <a:extLst>
              <a:ext uri="{FF2B5EF4-FFF2-40B4-BE49-F238E27FC236}">
                <a16:creationId xmlns:a16="http://schemas.microsoft.com/office/drawing/2014/main" id="{972603D2-DC07-07F9-8A49-269FC2F1C95B}"/>
              </a:ext>
            </a:extLst>
          </p:cNvPr>
          <p:cNvSpPr txBox="1"/>
          <p:nvPr/>
        </p:nvSpPr>
        <p:spPr>
          <a:xfrm>
            <a:off x="7547814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7" name="Google Shape;144;g123aa598cec_0_46">
            <a:extLst>
              <a:ext uri="{FF2B5EF4-FFF2-40B4-BE49-F238E27FC236}">
                <a16:creationId xmlns:a16="http://schemas.microsoft.com/office/drawing/2014/main" id="{D3B2DDD7-9C18-2559-DEA5-B83F2817A514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78" name="Google Shape;147;g123aa598cec_0_46">
            <a:extLst>
              <a:ext uri="{FF2B5EF4-FFF2-40B4-BE49-F238E27FC236}">
                <a16:creationId xmlns:a16="http://schemas.microsoft.com/office/drawing/2014/main" id="{91DB1ED7-61B0-2A8A-4B1A-24FBB5E8395F}"/>
              </a:ext>
            </a:extLst>
          </p:cNvPr>
          <p:cNvSpPr txBox="1"/>
          <p:nvPr/>
        </p:nvSpPr>
        <p:spPr>
          <a:xfrm>
            <a:off x="7547814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89" name="角丸四角形 88">
            <a:extLst>
              <a:ext uri="{FF2B5EF4-FFF2-40B4-BE49-F238E27FC236}">
                <a16:creationId xmlns:a16="http://schemas.microsoft.com/office/drawing/2014/main" id="{3A827ACD-975B-8BB8-EA51-38B11E29AE86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613D27-3C8A-7066-929E-34B01A4476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587F42-BC59-33ED-A626-E39C182B8B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8C37E44-DFAB-3F75-F100-07B64A8C61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FA72C-7365-5798-BF56-B1C035FEAD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51F10997-0137-AC7A-7C4A-6055B7B0F8F4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5ADE1617-E527-60EC-9DBC-97F2DDE45FCB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A12BCC47-DA44-7292-6802-C8C06040294F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C3D13E2-8FF2-2B35-02B4-EDFEAEF319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8B6F83F-63F4-D59B-E87C-58FFB579CB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23" name="object 14">
            <a:extLst>
              <a:ext uri="{FF2B5EF4-FFF2-40B4-BE49-F238E27FC236}">
                <a16:creationId xmlns:a16="http://schemas.microsoft.com/office/drawing/2014/main" id="{A97E99DB-96C8-FC19-E578-95274E589CD7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41B8341C-C7F5-6024-DCAF-EAAB13B79B56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5C9F76E4-691C-93FB-039E-08BC271B2E84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A0FFD4C5-3664-B49D-769E-02A0C42E172E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E9D20DF1-780C-BF1F-DD34-836BDF329404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7C54F39-20C1-85F7-C21D-AE6B7A42AE1E}"/>
              </a:ext>
            </a:extLst>
          </p:cNvPr>
          <p:cNvCxnSpPr>
            <a:cxnSpLocks/>
          </p:cNvCxnSpPr>
          <p:nvPr/>
        </p:nvCxnSpPr>
        <p:spPr>
          <a:xfrm>
            <a:off x="611775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6F9EAEC-9B3D-DA2E-516D-431AF5E5AAA8}"/>
              </a:ext>
            </a:extLst>
          </p:cNvPr>
          <p:cNvCxnSpPr>
            <a:cxnSpLocks/>
          </p:cNvCxnSpPr>
          <p:nvPr/>
        </p:nvCxnSpPr>
        <p:spPr>
          <a:xfrm>
            <a:off x="611775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D901CEE-0F9A-7F61-B38F-CF9144C92F8A}"/>
              </a:ext>
            </a:extLst>
          </p:cNvPr>
          <p:cNvCxnSpPr>
            <a:cxnSpLocks/>
          </p:cNvCxnSpPr>
          <p:nvPr/>
        </p:nvCxnSpPr>
        <p:spPr>
          <a:xfrm>
            <a:off x="3128753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>
            <a:extLst>
              <a:ext uri="{FF2B5EF4-FFF2-40B4-BE49-F238E27FC236}">
                <a16:creationId xmlns:a16="http://schemas.microsoft.com/office/drawing/2014/main" id="{1AF17209-98D2-A77B-8E7E-316DA65E6F6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38" name="object 16">
            <a:extLst>
              <a:ext uri="{FF2B5EF4-FFF2-40B4-BE49-F238E27FC236}">
                <a16:creationId xmlns:a16="http://schemas.microsoft.com/office/drawing/2014/main" id="{7F827FD1-2A6B-5E28-83BC-239172620B5E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4C59289-F15C-61A6-F12D-3F3F748B4A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40" name="object 12">
            <a:extLst>
              <a:ext uri="{FF2B5EF4-FFF2-40B4-BE49-F238E27FC236}">
                <a16:creationId xmlns:a16="http://schemas.microsoft.com/office/drawing/2014/main" id="{A1037860-08F7-B4BD-DF2C-2471E9F8326A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10474F8-29A9-49DD-CE23-221B5EBE2988}"/>
              </a:ext>
            </a:extLst>
          </p:cNvPr>
          <p:cNvCxnSpPr>
            <a:cxnSpLocks/>
          </p:cNvCxnSpPr>
          <p:nvPr/>
        </p:nvCxnSpPr>
        <p:spPr>
          <a:xfrm>
            <a:off x="3128753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1" name="円形吹き出し 20">
              <a:extLst>
                <a:ext uri="{FF2B5EF4-FFF2-40B4-BE49-F238E27FC236}">
                  <a16:creationId xmlns:a16="http://schemas.microsoft.com/office/drawing/2014/main" id="{6B921F04-69FC-E231-941B-9F37F3C93907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E7EF68C-8D0E-12FD-D3C6-3A4EEECBD3CB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01940C-440D-E325-A343-03D924A24455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AC7DE31-027F-CBE7-5597-513927ABA5C7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45" name="円形吹き出し 44">
              <a:extLst>
                <a:ext uri="{FF2B5EF4-FFF2-40B4-BE49-F238E27FC236}">
                  <a16:creationId xmlns:a16="http://schemas.microsoft.com/office/drawing/2014/main" id="{D5AA22DB-BF42-7A40-8D0F-2DB7A43BF955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D68581E-1E5A-CB1A-0FBF-F2F4CF56C054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49" name="円形吹き出し 48">
              <a:extLst>
                <a:ext uri="{FF2B5EF4-FFF2-40B4-BE49-F238E27FC236}">
                  <a16:creationId xmlns:a16="http://schemas.microsoft.com/office/drawing/2014/main" id="{F407C87A-1407-D1FF-53DB-0C75D2461B05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7908BABA-9896-B808-6EB0-D57C5AD3CC0C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51" name="円形吹き出し 50">
              <a:extLst>
                <a:ext uri="{FF2B5EF4-FFF2-40B4-BE49-F238E27FC236}">
                  <a16:creationId xmlns:a16="http://schemas.microsoft.com/office/drawing/2014/main" id="{42FF5BED-F0BE-EB1F-5A69-192891A0B64D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ECFADB8-DB20-EA1A-DBB3-48FA1D9BEDF7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46" name="円形吹き出し 45">
              <a:extLst>
                <a:ext uri="{FF2B5EF4-FFF2-40B4-BE49-F238E27FC236}">
                  <a16:creationId xmlns:a16="http://schemas.microsoft.com/office/drawing/2014/main" id="{0C78C202-D5A2-B1C9-F7B7-FEB4CA05A6B4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FA25EA3-F056-0C96-B846-26B34831AFBF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82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702</Words>
  <Application>Microsoft Macintosh PowerPoint</Application>
  <PresentationFormat>ユーザー設定</PresentationFormat>
  <Paragraphs>196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游ゴシック</vt:lpstr>
      <vt:lpstr>游ゴシック</vt:lpstr>
      <vt:lpstr>Arial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846</cp:revision>
  <cp:lastPrinted>2024-03-26T06:50:52Z</cp:lastPrinted>
  <dcterms:created xsi:type="dcterms:W3CDTF">2022-09-21T13:07:04Z</dcterms:created>
  <dcterms:modified xsi:type="dcterms:W3CDTF">2024-04-16T00:17:33Z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