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02" r:id="rId2"/>
    <p:sldId id="303" r:id="rId3"/>
    <p:sldId id="296" r:id="rId4"/>
    <p:sldId id="297" r:id="rId5"/>
  </p:sldIdLst>
  <p:sldSz cx="10691813" cy="7559675"/>
  <p:notesSz cx="9931400" cy="67945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テンプレート" id="{00604EFB-970C-9A41-B400-B038245A5905}">
          <p14:sldIdLst>
            <p14:sldId id="302"/>
            <p14:sldId id="303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深谷 一帆" initials="深谷" lastIdx="8" clrIdx="0">
    <p:extLst>
      <p:ext uri="{19B8F6BF-5375-455C-9EA6-DF929625EA0E}">
        <p15:presenceInfo xmlns:p15="http://schemas.microsoft.com/office/powerpoint/2012/main" userId="深谷 一帆" providerId="None"/>
      </p:ext>
    </p:extLst>
  </p:cmAuthor>
  <p:cmAuthor id="2" name="深谷 一帆" initials="深谷 [2]" lastIdx="1" clrIdx="1">
    <p:extLst>
      <p:ext uri="{19B8F6BF-5375-455C-9EA6-DF929625EA0E}">
        <p15:presenceInfo xmlns:p15="http://schemas.microsoft.com/office/powerpoint/2012/main" userId="S-1-5-21-1122038206-396848022-174160316-73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837A"/>
    <a:srgbClr val="718273"/>
    <a:srgbClr val="C6A511"/>
    <a:srgbClr val="BB8F11"/>
    <a:srgbClr val="5E87A6"/>
    <a:srgbClr val="D1768A"/>
    <a:srgbClr val="56494A"/>
    <a:srgbClr val="625355"/>
    <a:srgbClr val="BA566A"/>
    <a:srgbClr val="808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25" autoAdjust="0"/>
    <p:restoredTop sz="97636"/>
  </p:normalViewPr>
  <p:slideViewPr>
    <p:cSldViewPr>
      <p:cViewPr varScale="1">
        <p:scale>
          <a:sx n="115" d="100"/>
          <a:sy n="115" d="100"/>
        </p:scale>
        <p:origin x="2072" y="19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610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252D1-9240-4212-8AB2-736067FA0CDE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610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FB7DF-45A6-4295-9F2B-BEF3B921A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56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974" cy="3399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5853" y="0"/>
            <a:ext cx="4303973" cy="3399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351037D3-515F-4CDD-B491-6B60373E91B5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849313"/>
            <a:ext cx="324167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983" y="3269569"/>
            <a:ext cx="7945434" cy="2675814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54540"/>
            <a:ext cx="4303974" cy="3399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5853" y="6454540"/>
            <a:ext cx="4303973" cy="3399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779E8443-82CC-4EB6-8324-9BF82B644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28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1pPr>
    <a:lvl2pPr marL="446502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2pPr>
    <a:lvl3pPr marL="893003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3pPr>
    <a:lvl4pPr marL="1339505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4pPr>
    <a:lvl5pPr marL="1786006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5pPr>
    <a:lvl6pPr marL="2232508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6pPr>
    <a:lvl7pPr marL="2679009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7pPr>
    <a:lvl8pPr marL="3125511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8pPr>
    <a:lvl9pPr marL="3572012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10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6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23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99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886" y="2343499"/>
            <a:ext cx="9088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772" y="4233419"/>
            <a:ext cx="7484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591" y="1738725"/>
            <a:ext cx="46509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6284" y="1738725"/>
            <a:ext cx="46509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591" y="302387"/>
            <a:ext cx="9622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591" y="1738725"/>
            <a:ext cx="9622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217" y="7030498"/>
            <a:ext cx="3421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591" y="7030498"/>
            <a:ext cx="24591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8106" y="7030498"/>
            <a:ext cx="24591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iwaka.com/ksm/radio/betrothal-meeting/program/base/1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円形吹き出し 24">
            <a:extLst>
              <a:ext uri="{FF2B5EF4-FFF2-40B4-BE49-F238E27FC236}">
                <a16:creationId xmlns:a16="http://schemas.microsoft.com/office/drawing/2014/main" id="{DBF01251-F3B5-5244-EA31-9E401E599F41}"/>
              </a:ext>
            </a:extLst>
          </p:cNvPr>
          <p:cNvSpPr/>
          <p:nvPr/>
        </p:nvSpPr>
        <p:spPr>
          <a:xfrm>
            <a:off x="11043211" y="4790276"/>
            <a:ext cx="1664121" cy="1264807"/>
          </a:xfrm>
          <a:prstGeom prst="wedgeEllipseCallout">
            <a:avLst>
              <a:gd name="adj1" fmla="val -53379"/>
              <a:gd name="adj2" fmla="val -37798"/>
            </a:avLst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1156744-F348-7B16-6C6B-ACE364E9C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716600" cy="7576160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6832740" y="4770437"/>
            <a:ext cx="2408923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107440" algn="l"/>
              </a:tabLst>
            </a:pPr>
            <a:r>
              <a:rPr lang="en-US" sz="1300" dirty="0">
                <a:latin typeface="Times" pitchFamily="2" charset="0"/>
                <a:ea typeface="游明朝 Demibold" panose="02020600000000000000" pitchFamily="18" charset="-128"/>
                <a:cs typeface="Arial" panose="020B0604020202020204" pitchFamily="34" charset="0"/>
              </a:rPr>
              <a:t>MAY 5, 2024 AT 3:00 P.M.</a:t>
            </a:r>
            <a:endParaRPr sz="1300" dirty="0">
              <a:latin typeface="Times" pitchFamily="2" charset="0"/>
              <a:ea typeface="游明朝 Demibold" panose="020206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1" name="object 38">
            <a:extLst>
              <a:ext uri="{FF2B5EF4-FFF2-40B4-BE49-F238E27FC236}">
                <a16:creationId xmlns:a16="http://schemas.microsoft.com/office/drawing/2014/main" id="{73CB7635-226D-4D73-2D90-130BEA5E8323}"/>
              </a:ext>
            </a:extLst>
          </p:cNvPr>
          <p:cNvSpPr txBox="1"/>
          <p:nvPr/>
        </p:nvSpPr>
        <p:spPr>
          <a:xfrm>
            <a:off x="7317201" y="5084554"/>
            <a:ext cx="14400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altLang="ja-JP" sz="800" spc="-10" dirty="0">
                <a:solidFill>
                  <a:srgbClr val="231F20"/>
                </a:solidFill>
                <a:latin typeface="Times" pitchFamily="2" charset="0"/>
                <a:ea typeface="游明朝" panose="02020400000000000000" pitchFamily="18" charset="-128"/>
                <a:cs typeface="Arial" panose="020B0604020202020204" pitchFamily="34" charset="0"/>
              </a:rPr>
              <a:t>KSM Hotel Restaurant YUI</a:t>
            </a:r>
            <a:endParaRPr lang="en-US" altLang="ja-JP" sz="800" dirty="0">
              <a:latin typeface="Times" pitchFamily="2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000A38D-3550-FA6F-3E89-0E9D9D4E996F}"/>
              </a:ext>
            </a:extLst>
          </p:cNvPr>
          <p:cNvSpPr txBox="1"/>
          <p:nvPr/>
        </p:nvSpPr>
        <p:spPr>
          <a:xfrm>
            <a:off x="11197249" y="5160873"/>
            <a:ext cx="13131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0"/>
            </a:defPPr>
            <a:lvl1pPr algn="l">
              <a:defRPr kumimoji="1" sz="11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 dirty="0"/>
              <a:t>・食事会の日時</a:t>
            </a:r>
            <a:endParaRPr lang="en-US" altLang="ja-JP" dirty="0"/>
          </a:p>
          <a:p>
            <a:r>
              <a:rPr lang="ja-JP" altLang="en-US" dirty="0"/>
              <a:t>・食事会の会場</a:t>
            </a:r>
            <a:endParaRPr lang="en-US" altLang="ja-JP" dirty="0"/>
          </a:p>
          <a:p>
            <a:r>
              <a:rPr lang="ja-JP" altLang="en-US" dirty="0"/>
              <a:t>を入れてください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49488EC3-5776-963F-1098-A1562A79864F}"/>
              </a:ext>
            </a:extLst>
          </p:cNvPr>
          <p:cNvSpPr txBox="1"/>
          <p:nvPr/>
        </p:nvSpPr>
        <p:spPr>
          <a:xfrm>
            <a:off x="7174705" y="4024158"/>
            <a:ext cx="86249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ja-JP" altLang="en-US" sz="1300" spc="1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佐藤家</a:t>
            </a:r>
            <a:endParaRPr sz="1300" spc="100" dirty="0"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E3359F7-2574-CCFD-5E27-3ACC833DEB4A}"/>
              </a:ext>
            </a:extLst>
          </p:cNvPr>
          <p:cNvSpPr txBox="1"/>
          <p:nvPr/>
        </p:nvSpPr>
        <p:spPr>
          <a:xfrm>
            <a:off x="8032398" y="4024158"/>
            <a:ext cx="86249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ja-JP" altLang="en-US" sz="1300" spc="1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鈴木家</a:t>
            </a:r>
            <a:endParaRPr sz="1300" spc="100" dirty="0"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4C70989-F4D4-BEE1-8EEC-9705A3A1D0CD}"/>
              </a:ext>
            </a:extLst>
          </p:cNvPr>
          <p:cNvGrpSpPr/>
          <p:nvPr/>
        </p:nvGrpSpPr>
        <p:grpSpPr>
          <a:xfrm>
            <a:off x="11043211" y="3091991"/>
            <a:ext cx="1664121" cy="1264807"/>
            <a:chOff x="11043211" y="4170044"/>
            <a:chExt cx="1664121" cy="1264807"/>
          </a:xfrm>
        </p:grpSpPr>
        <p:sp>
          <p:nvSpPr>
            <p:cNvPr id="7" name="円形吹き出し 6">
              <a:extLst>
                <a:ext uri="{FF2B5EF4-FFF2-40B4-BE49-F238E27FC236}">
                  <a16:creationId xmlns:a16="http://schemas.microsoft.com/office/drawing/2014/main" id="{A5003B8D-2D33-AD2B-996E-D29F96AD894A}"/>
                </a:ext>
              </a:extLst>
            </p:cNvPr>
            <p:cNvSpPr/>
            <p:nvPr/>
          </p:nvSpPr>
          <p:spPr>
            <a:xfrm>
              <a:off x="11043211" y="4170044"/>
              <a:ext cx="1664121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8BE59380-284E-D3C2-875B-1917BA69C770}"/>
                </a:ext>
              </a:extLst>
            </p:cNvPr>
            <p:cNvSpPr txBox="1"/>
            <p:nvPr/>
          </p:nvSpPr>
          <p:spPr>
            <a:xfrm>
              <a:off x="11218681" y="4587003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 dirty="0"/>
                <a:t>・両家の家名</a:t>
              </a:r>
              <a:endParaRPr lang="en-US" altLang="ja-JP" dirty="0"/>
            </a:p>
            <a:p>
              <a:r>
                <a:rPr lang="ja-JP" altLang="en-US" dirty="0"/>
                <a:t>を入れてください</a:t>
              </a: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9330B0F-1B64-2D91-59E0-576F1A2FF8E2}"/>
              </a:ext>
            </a:extLst>
          </p:cNvPr>
          <p:cNvSpPr txBox="1"/>
          <p:nvPr/>
        </p:nvSpPr>
        <p:spPr>
          <a:xfrm>
            <a:off x="-3112294" y="0"/>
            <a:ext cx="2971800" cy="144655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顔合わせのしおりの書き方・作り方は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こちらの記事でも紹介中！　　 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両家顔合わせを成功に導く！「しおり」ってどんなもの？内容・文例・かんたん作り方までご紹介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4"/>
              </a:rPr>
              <a:t>https://www.niwaka.com/ksm/radio/betrothal-meeting/program/base/11/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-3112294" y="1570037"/>
            <a:ext cx="2971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印刷するときは両面印刷で！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用紙のサイズは</a:t>
            </a:r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A4</a:t>
            </a:r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がおすすめです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余白なしにすると綺麗に仕上がります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04E746D-B368-B04B-41D7-BF34FA171043}"/>
              </a:ext>
            </a:extLst>
          </p:cNvPr>
          <p:cNvSpPr/>
          <p:nvPr/>
        </p:nvSpPr>
        <p:spPr>
          <a:xfrm>
            <a:off x="11040249" y="46038"/>
            <a:ext cx="1934974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kumimoji="1" lang="ja-JP" altLang="en-US" sz="1100" b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英語の月の省略表記</a:t>
            </a:r>
            <a:endParaRPr kumimoji="1" lang="en-US" altLang="ja-JP" sz="11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JAN.</a:t>
            </a:r>
          </a:p>
          <a:p>
            <a:pPr algn="l"/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FEB.</a:t>
            </a:r>
          </a:p>
          <a:p>
            <a:pPr algn="l"/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MAR.</a:t>
            </a:r>
          </a:p>
          <a:p>
            <a:pPr algn="l"/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４月→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APR.</a:t>
            </a:r>
          </a:p>
          <a:p>
            <a:pPr algn="l"/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５月→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MAY</a:t>
            </a:r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（省略なし）</a:t>
            </a:r>
            <a:endParaRPr kumimoji="1" lang="en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６月→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JUNE</a:t>
            </a:r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（省略なし）</a:t>
            </a:r>
            <a:endParaRPr kumimoji="1" lang="en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７月→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JULY</a:t>
            </a:r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（省略なし）</a:t>
            </a:r>
            <a:endParaRPr kumimoji="1" lang="en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８月→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AUG.</a:t>
            </a:r>
          </a:p>
          <a:p>
            <a:pPr algn="l"/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９月→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SEPT.</a:t>
            </a:r>
          </a:p>
          <a:p>
            <a:pPr algn="l"/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OCT.</a:t>
            </a:r>
          </a:p>
          <a:p>
            <a:pPr algn="l"/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11</a:t>
            </a:r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NOV.</a:t>
            </a:r>
          </a:p>
          <a:p>
            <a:pPr algn="l"/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12</a:t>
            </a:r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DEC.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975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>
            <a:extLst>
              <a:ext uri="{FF2B5EF4-FFF2-40B4-BE49-F238E27FC236}">
                <a16:creationId xmlns:a16="http://schemas.microsoft.com/office/drawing/2014/main" id="{93198FB3-8360-FC3F-F98D-D31CD0436EDF}"/>
              </a:ext>
            </a:extLst>
          </p:cNvPr>
          <p:cNvSpPr txBox="1"/>
          <p:nvPr/>
        </p:nvSpPr>
        <p:spPr>
          <a:xfrm>
            <a:off x="8027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448309" algn="l"/>
              </a:tabLst>
            </a:pPr>
            <a:r>
              <a:rPr lang="ja-JP" altLang="en-US" sz="11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真一</a:t>
            </a:r>
            <a:r>
              <a:rPr sz="110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	</a:t>
            </a:r>
            <a:r>
              <a:rPr lang="ja-JP" altLang="en-US" sz="11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彩香</a:t>
            </a:r>
            <a:endParaRPr sz="1100" dirty="0"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3C1850D9-5178-320D-3166-A758334DD947}"/>
              </a:ext>
            </a:extLst>
          </p:cNvPr>
          <p:cNvSpPr txBox="1"/>
          <p:nvPr/>
        </p:nvSpPr>
        <p:spPr>
          <a:xfrm>
            <a:off x="62891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altLang="ja-JP" sz="1100" spc="7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20</a:t>
            </a:r>
            <a:r>
              <a:rPr sz="1100" spc="7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XX</a:t>
            </a:r>
            <a:r>
              <a:rPr sz="1100" spc="95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 年 </a:t>
            </a:r>
            <a:r>
              <a:rPr sz="1100" spc="7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XX</a:t>
            </a:r>
            <a:r>
              <a:rPr sz="1100" spc="5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 月 </a:t>
            </a:r>
            <a:r>
              <a:rPr sz="1100" spc="7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XX</a:t>
            </a:r>
            <a:r>
              <a:rPr sz="1100" spc="1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 日</a:t>
            </a:r>
            <a:endParaRPr sz="1100" dirty="0"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1003917" y="5345533"/>
            <a:ext cx="1570525" cy="1202930"/>
            <a:chOff x="11003917" y="5345533"/>
            <a:chExt cx="1570525" cy="1202930"/>
          </a:xfrm>
        </p:grpSpPr>
        <p:sp>
          <p:nvSpPr>
            <p:cNvPr id="38" name="円形吹き出し 37">
              <a:extLst>
                <a:ext uri="{FF2B5EF4-FFF2-40B4-BE49-F238E27FC236}">
                  <a16:creationId xmlns:a16="http://schemas.microsoft.com/office/drawing/2014/main" id="{6B30F02A-D80B-E1F5-9786-FBA65293DAC9}"/>
                </a:ext>
              </a:extLst>
            </p:cNvPr>
            <p:cNvSpPr/>
            <p:nvPr/>
          </p:nvSpPr>
          <p:spPr>
            <a:xfrm>
              <a:off x="11003917" y="5345533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5F0A94E3-C45E-016D-9759-54D372866087}"/>
                </a:ext>
              </a:extLst>
            </p:cNvPr>
            <p:cNvSpPr txBox="1"/>
            <p:nvPr/>
          </p:nvSpPr>
          <p:spPr>
            <a:xfrm>
              <a:off x="11147522" y="5683207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開催日を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7823D608-E1D1-EFC0-DE45-242A79BE20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6" y="1196521"/>
            <a:ext cx="3810000" cy="7620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346D9535-038D-B192-8606-C78A1A7A68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06" y="1196521"/>
            <a:ext cx="3810000" cy="7620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218E8A35-7232-7B83-A13B-3BA8ECE504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06" y="690456"/>
            <a:ext cx="914400" cy="45720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D5F0FF3F-9654-6827-55B4-DB815720E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06" y="690456"/>
            <a:ext cx="914400" cy="457200"/>
          </a:xfrm>
          <a:prstGeom prst="rect">
            <a:avLst/>
          </a:prstGeom>
        </p:spPr>
      </p:pic>
      <p:sp>
        <p:nvSpPr>
          <p:cNvPr id="2" name="object 11">
            <a:extLst>
              <a:ext uri="{FF2B5EF4-FFF2-40B4-BE49-F238E27FC236}">
                <a16:creationId xmlns:a16="http://schemas.microsoft.com/office/drawing/2014/main" id="{20BA7888-801D-948F-64B6-A4220E9A8951}"/>
              </a:ext>
            </a:extLst>
          </p:cNvPr>
          <p:cNvSpPr txBox="1"/>
          <p:nvPr/>
        </p:nvSpPr>
        <p:spPr>
          <a:xfrm>
            <a:off x="6289106" y="2231500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本日はお集まりいただき</a:t>
            </a: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誠にありがとうございました</a:t>
            </a: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両家のみなさまのおかげで</a:t>
            </a:r>
            <a:endParaRPr lang="en-US" altLang="ja-JP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このような良き日を迎えることができました</a:t>
            </a:r>
            <a:endParaRPr lang="en-US" altLang="ja-JP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endParaRPr lang="en-US" altLang="ja-JP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未熟なふたりではありますが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これからも温かく</a:t>
            </a: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見守っていただければ幸いです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今後とも末永いお付き合いのほど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よろしくお願い申し上げます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E8759662-B373-6877-D0F3-9E2DDB8D7B75}"/>
              </a:ext>
            </a:extLst>
          </p:cNvPr>
          <p:cNvSpPr txBox="1"/>
          <p:nvPr/>
        </p:nvSpPr>
        <p:spPr>
          <a:xfrm>
            <a:off x="802706" y="2231500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本日は私たちふたりのために</a:t>
            </a: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お集まりいただき</a:t>
            </a:r>
            <a:endParaRPr lang="en-US" sz="1100" spc="1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誠にありがとうございます</a:t>
            </a: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婚約にあたり お互いの家族を紹介し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親睦を深めたいと思い</a:t>
            </a: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このような場を設けさせていただきました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短い時間ではありますが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素敵な時間になれば幸いです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どうぞよろしくお願いいたします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-1863419" y="5274071"/>
            <a:ext cx="1570525" cy="1202930"/>
            <a:chOff x="-1863419" y="5274071"/>
            <a:chExt cx="1570525" cy="1202930"/>
          </a:xfrm>
        </p:grpSpPr>
        <p:sp>
          <p:nvSpPr>
            <p:cNvPr id="6" name="円形吹き出し 5">
              <a:extLst>
                <a:ext uri="{FF2B5EF4-FFF2-40B4-BE49-F238E27FC236}">
                  <a16:creationId xmlns:a16="http://schemas.microsoft.com/office/drawing/2014/main" id="{9982219B-818E-2043-5BE8-8617A016B22E}"/>
                </a:ext>
              </a:extLst>
            </p:cNvPr>
            <p:cNvSpPr/>
            <p:nvPr/>
          </p:nvSpPr>
          <p:spPr>
            <a:xfrm flipH="1">
              <a:off x="-1863419" y="5274071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BA040AE-05C2-92D5-225C-A81A2A47B266}"/>
                </a:ext>
              </a:extLst>
            </p:cNvPr>
            <p:cNvSpPr txBox="1"/>
            <p:nvPr/>
          </p:nvSpPr>
          <p:spPr>
            <a:xfrm>
              <a:off x="-1734747" y="5656424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お二人のお名前を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-2557424" y="1082674"/>
            <a:ext cx="2220874" cy="1202930"/>
            <a:chOff x="-2557424" y="1082674"/>
            <a:chExt cx="2220874" cy="1202930"/>
          </a:xfrm>
        </p:grpSpPr>
        <p:sp>
          <p:nvSpPr>
            <p:cNvPr id="8" name="円形吹き出し 7">
              <a:extLst>
                <a:ext uri="{FF2B5EF4-FFF2-40B4-BE49-F238E27FC236}">
                  <a16:creationId xmlns:a16="http://schemas.microsoft.com/office/drawing/2014/main" id="{E57BB0F6-4A8C-C3CF-8156-C077272B031E}"/>
                </a:ext>
              </a:extLst>
            </p:cNvPr>
            <p:cNvSpPr/>
            <p:nvPr/>
          </p:nvSpPr>
          <p:spPr>
            <a:xfrm flipH="1">
              <a:off x="-2557424" y="1082674"/>
              <a:ext cx="2220874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F2641E6-E805-1473-522E-99AB689D6E84}"/>
                </a:ext>
              </a:extLst>
            </p:cNvPr>
            <p:cNvSpPr txBox="1"/>
            <p:nvPr/>
          </p:nvSpPr>
          <p:spPr>
            <a:xfrm>
              <a:off x="-2331291" y="1311275"/>
              <a:ext cx="17956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挨拶文はこのままでも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オリジナルの文にしたい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場合は自由に編集して！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115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11003917" y="503237"/>
            <a:ext cx="1570525" cy="1202930"/>
            <a:chOff x="11003917" y="503237"/>
            <a:chExt cx="1570525" cy="1202930"/>
          </a:xfrm>
        </p:grpSpPr>
        <p:sp>
          <p:nvSpPr>
            <p:cNvPr id="42" name="円形吹き出し 41">
              <a:extLst>
                <a:ext uri="{FF2B5EF4-FFF2-40B4-BE49-F238E27FC236}">
                  <a16:creationId xmlns:a16="http://schemas.microsoft.com/office/drawing/2014/main" id="{DDCAC766-EE36-252B-384E-E737B75748BC}"/>
                </a:ext>
              </a:extLst>
            </p:cNvPr>
            <p:cNvSpPr/>
            <p:nvPr/>
          </p:nvSpPr>
          <p:spPr>
            <a:xfrm>
              <a:off x="11003917" y="503237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A18088D-11A3-278F-BDC2-82242D5345E2}"/>
                </a:ext>
              </a:extLst>
            </p:cNvPr>
            <p:cNvSpPr txBox="1"/>
            <p:nvPr/>
          </p:nvSpPr>
          <p:spPr>
            <a:xfrm>
              <a:off x="11071322" y="840911"/>
              <a:ext cx="14810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お気に入りの写真を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入れてください！</a:t>
              </a:r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6671E3D3-3255-0173-B20A-41EC5444F8CA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15958" r="32831" b="2862"/>
          <a:stretch/>
        </p:blipFill>
        <p:spPr>
          <a:xfrm>
            <a:off x="6107906" y="505637"/>
            <a:ext cx="3960000" cy="2772000"/>
          </a:xfrm>
          <a:prstGeom prst="rect">
            <a:avLst/>
          </a:prstGeom>
        </p:spPr>
      </p:pic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0003CF99-A267-7A5D-0475-7D732542349D}"/>
              </a:ext>
            </a:extLst>
          </p:cNvPr>
          <p:cNvGrpSpPr/>
          <p:nvPr/>
        </p:nvGrpSpPr>
        <p:grpSpPr>
          <a:xfrm>
            <a:off x="6747806" y="4757651"/>
            <a:ext cx="2680200" cy="884858"/>
            <a:chOff x="6856706" y="4757651"/>
            <a:chExt cx="2680200" cy="884858"/>
          </a:xfrm>
        </p:grpSpPr>
        <p:sp>
          <p:nvSpPr>
            <p:cNvPr id="2" name="object 6">
              <a:extLst>
                <a:ext uri="{FF2B5EF4-FFF2-40B4-BE49-F238E27FC236}">
                  <a16:creationId xmlns:a16="http://schemas.microsoft.com/office/drawing/2014/main" id="{37C555EA-2703-D23E-2ADF-4C57D25C4FF2}"/>
                </a:ext>
              </a:extLst>
            </p:cNvPr>
            <p:cNvSpPr txBox="1"/>
            <p:nvPr/>
          </p:nvSpPr>
          <p:spPr>
            <a:xfrm>
              <a:off x="6856706" y="4757651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065">
                <a:spcBef>
                  <a:spcPts val="100"/>
                </a:spcBef>
                <a:tabLst>
                  <a:tab pos="179705" algn="l"/>
                </a:tabLst>
              </a:pPr>
              <a:r>
                <a:rPr lang="ja-JP" altLang="en-US" sz="1100" spc="-50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　</a:t>
              </a:r>
              <a:r>
                <a:rPr sz="1100" spc="-50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はじめの挨拶</a:t>
              </a:r>
              <a:endParaRPr lang="ja-JP" altLang="en-US" sz="110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lang="ja-JP" altLang="en-US" sz="110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2700">
                <a:tabLst>
                  <a:tab pos="184785" algn="l"/>
                </a:tabLst>
              </a:pPr>
              <a:r>
                <a:rPr lang="ja-JP" altLang="en-US" sz="1100" spc="-15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　両家挨拶</a:t>
              </a:r>
              <a:endParaRPr lang="ja-JP" altLang="en-US" sz="110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2700">
                <a:tabLst>
                  <a:tab pos="184785" algn="l"/>
                </a:tabLst>
              </a:pPr>
              <a:r>
                <a:rPr lang="ja-JP" altLang="en-US" sz="1100" spc="-15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　記念撮影</a:t>
              </a:r>
              <a:endParaRPr lang="ja-JP" altLang="en-US"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</p:txBody>
        </p:sp>
        <p:sp>
          <p:nvSpPr>
            <p:cNvPr id="3" name="object 7">
              <a:extLst>
                <a:ext uri="{FF2B5EF4-FFF2-40B4-BE49-F238E27FC236}">
                  <a16:creationId xmlns:a16="http://schemas.microsoft.com/office/drawing/2014/main" id="{650C8B45-9326-7C8D-7556-9192A5889046}"/>
                </a:ext>
              </a:extLst>
            </p:cNvPr>
            <p:cNvSpPr txBox="1"/>
            <p:nvPr/>
          </p:nvSpPr>
          <p:spPr>
            <a:xfrm>
              <a:off x="8456906" y="4757651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  <a:tabLst>
                  <a:tab pos="184785" algn="l"/>
                </a:tabLst>
              </a:pPr>
              <a:r>
                <a:rPr lang="ja-JP" altLang="en-US" sz="1100" spc="-25" dirty="0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　</a:t>
              </a:r>
              <a:r>
                <a:rPr sz="1100" spc="-25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乾杯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2700">
                <a:tabLst>
                  <a:tab pos="184785" algn="l"/>
                </a:tabLst>
              </a:pPr>
              <a:r>
                <a:rPr lang="ja-JP" altLang="en-US" sz="1100" spc="-100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　</a:t>
              </a:r>
              <a:r>
                <a:rPr sz="1100" spc="-100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会食・歓談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2700">
                <a:tabLst>
                  <a:tab pos="184785" algn="l"/>
                </a:tabLst>
              </a:pPr>
              <a:r>
                <a:rPr lang="ja-JP" altLang="en-US" sz="1100" spc="-25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　</a:t>
              </a:r>
              <a:r>
                <a:rPr sz="1100" spc="-25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結びの挨拶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F98FC1DD-5008-EB2C-8489-D155FFFBBA65}"/>
                </a:ext>
              </a:extLst>
            </p:cNvPr>
            <p:cNvCxnSpPr>
              <a:cxnSpLocks/>
            </p:cNvCxnSpPr>
            <p:nvPr/>
          </p:nvCxnSpPr>
          <p:spPr>
            <a:xfrm>
              <a:off x="6856706" y="4775536"/>
              <a:ext cx="0" cy="866973"/>
            </a:xfrm>
            <a:prstGeom prst="line">
              <a:avLst/>
            </a:prstGeom>
            <a:ln w="19050">
              <a:solidFill>
                <a:srgbClr val="C6A5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F4DF1E86-D434-F48B-481E-22BB9EBF0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56906" y="4775536"/>
              <a:ext cx="0" cy="866973"/>
            </a:xfrm>
            <a:prstGeom prst="line">
              <a:avLst/>
            </a:prstGeom>
            <a:ln w="19050">
              <a:solidFill>
                <a:srgbClr val="C6A5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505D2280-42E0-8B83-14D5-C322807E80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6" y="337211"/>
            <a:ext cx="3429000" cy="6858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E0B2293-39C2-7A35-DB3A-9948DA0C99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6" y="3017837"/>
            <a:ext cx="3429000" cy="68580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CD31FCC7-990D-398C-0C14-14DFDF0495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06" y="3791607"/>
            <a:ext cx="3429000" cy="685800"/>
          </a:xfrm>
          <a:prstGeom prst="rect">
            <a:avLst/>
          </a:prstGeom>
        </p:spPr>
      </p:pic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05132387-91AE-E49E-8302-0AA3E1D3E160}"/>
              </a:ext>
            </a:extLst>
          </p:cNvPr>
          <p:cNvGrpSpPr/>
          <p:nvPr/>
        </p:nvGrpSpPr>
        <p:grpSpPr>
          <a:xfrm>
            <a:off x="698252" y="1231011"/>
            <a:ext cx="3844388" cy="1066960"/>
            <a:chOff x="748856" y="1246356"/>
            <a:chExt cx="3844388" cy="1066960"/>
          </a:xfrm>
        </p:grpSpPr>
        <p:sp>
          <p:nvSpPr>
            <p:cNvPr id="40" name="object 37">
              <a:extLst>
                <a:ext uri="{FF2B5EF4-FFF2-40B4-BE49-F238E27FC236}">
                  <a16:creationId xmlns:a16="http://schemas.microsoft.com/office/drawing/2014/main" id="{CAD2229E-F737-75CB-0EEB-95C230A25533}"/>
                </a:ext>
              </a:extLst>
            </p:cNvPr>
            <p:cNvSpPr txBox="1"/>
            <p:nvPr/>
          </p:nvSpPr>
          <p:spPr>
            <a:xfrm>
              <a:off x="748856" y="1246356"/>
              <a:ext cx="1800000" cy="10656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5</a:t>
              </a:r>
              <a:r>
                <a:rPr sz="1100" spc="-25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lang="en-US" altLang="ja-JP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26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7</a:t>
              </a:r>
              <a:r>
                <a:rPr sz="1100" spc="-25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7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9</a:t>
              </a:r>
              <a:r>
                <a:rPr sz="1100" spc="-25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30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11</a:t>
              </a:r>
              <a:r>
                <a:rPr sz="1100" spc="-4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</a:t>
              </a: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sz="11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50" name="object 38">
              <a:extLst>
                <a:ext uri="{FF2B5EF4-FFF2-40B4-BE49-F238E27FC236}">
                  <a16:creationId xmlns:a16="http://schemas.microsoft.com/office/drawing/2014/main" id="{E512EC1B-237C-D863-E940-5026A01278DD}"/>
                </a:ext>
              </a:extLst>
            </p:cNvPr>
            <p:cNvSpPr txBox="1"/>
            <p:nvPr/>
          </p:nvSpPr>
          <p:spPr>
            <a:xfrm>
              <a:off x="2793244" y="1246357"/>
              <a:ext cx="1800000" cy="10669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65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引っ越</a:t>
              </a:r>
              <a:r>
                <a:rPr lang="ja-JP" altLang="en-US" sz="1100" spc="-65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し</a:t>
              </a:r>
              <a:endParaRPr lang="en-US" sz="1100" spc="-65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5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入籍</a:t>
              </a:r>
              <a:endParaRPr lang="en-US" sz="1100" spc="5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5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前撮り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結婚式</a:t>
              </a:r>
              <a:endParaRPr sz="11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B1DC3FF0-90BF-50E3-7DA8-FA59C60D9594}"/>
              </a:ext>
            </a:extLst>
          </p:cNvPr>
          <p:cNvGrpSpPr/>
          <p:nvPr/>
        </p:nvGrpSpPr>
        <p:grpSpPr>
          <a:xfrm>
            <a:off x="656986" y="3921877"/>
            <a:ext cx="3926920" cy="2737009"/>
            <a:chOff x="522961" y="3921877"/>
            <a:chExt cx="3926920" cy="2737009"/>
          </a:xfrm>
        </p:grpSpPr>
        <p:sp>
          <p:nvSpPr>
            <p:cNvPr id="52" name="object 22">
              <a:extLst>
                <a:ext uri="{FF2B5EF4-FFF2-40B4-BE49-F238E27FC236}">
                  <a16:creationId xmlns:a16="http://schemas.microsoft.com/office/drawing/2014/main" id="{4DC1A6BC-A6CE-A062-9D55-995F8EC57CAB}"/>
                </a:ext>
              </a:extLst>
            </p:cNvPr>
            <p:cNvSpPr txBox="1"/>
            <p:nvPr/>
          </p:nvSpPr>
          <p:spPr>
            <a:xfrm>
              <a:off x="52296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佐藤</a:t>
              </a:r>
              <a:r>
                <a:rPr sz="1100" spc="30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家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53" name="object 16">
              <a:extLst>
                <a:ext uri="{FF2B5EF4-FFF2-40B4-BE49-F238E27FC236}">
                  <a16:creationId xmlns:a16="http://schemas.microsoft.com/office/drawing/2014/main" id="{4BF40531-71E7-CAA2-1BF6-4ABFA8337DF7}"/>
                </a:ext>
              </a:extLst>
            </p:cNvPr>
            <p:cNvSpPr txBox="1"/>
            <p:nvPr/>
          </p:nvSpPr>
          <p:spPr>
            <a:xfrm>
              <a:off x="52296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55" name="object 22">
              <a:extLst>
                <a:ext uri="{FF2B5EF4-FFF2-40B4-BE49-F238E27FC236}">
                  <a16:creationId xmlns:a16="http://schemas.microsoft.com/office/drawing/2014/main" id="{D7810464-5E59-DD26-0FD7-93D0F55AD759}"/>
                </a:ext>
              </a:extLst>
            </p:cNvPr>
            <p:cNvSpPr txBox="1"/>
            <p:nvPr/>
          </p:nvSpPr>
          <p:spPr>
            <a:xfrm>
              <a:off x="264988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鈴木</a:t>
              </a:r>
              <a:r>
                <a:rPr sz="1100" spc="30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家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56" name="object 16">
              <a:extLst>
                <a:ext uri="{FF2B5EF4-FFF2-40B4-BE49-F238E27FC236}">
                  <a16:creationId xmlns:a16="http://schemas.microsoft.com/office/drawing/2014/main" id="{E2DC4044-1758-6CC4-19E3-10472443A7D2}"/>
                </a:ext>
              </a:extLst>
            </p:cNvPr>
            <p:cNvSpPr txBox="1"/>
            <p:nvPr/>
          </p:nvSpPr>
          <p:spPr>
            <a:xfrm>
              <a:off x="264988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CD785791-940C-EED9-635F-1DEF59FFA208}"/>
                </a:ext>
              </a:extLst>
            </p:cNvPr>
            <p:cNvCxnSpPr>
              <a:cxnSpLocks/>
            </p:cNvCxnSpPr>
            <p:nvPr/>
          </p:nvCxnSpPr>
          <p:spPr>
            <a:xfrm>
              <a:off x="52296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bject 22">
              <a:extLst>
                <a:ext uri="{FF2B5EF4-FFF2-40B4-BE49-F238E27FC236}">
                  <a16:creationId xmlns:a16="http://schemas.microsoft.com/office/drawing/2014/main" id="{ECCBBB41-0FEE-3BCC-C1CF-42C8D6FDC485}"/>
                </a:ext>
              </a:extLst>
            </p:cNvPr>
            <p:cNvSpPr txBox="1"/>
            <p:nvPr/>
          </p:nvSpPr>
          <p:spPr>
            <a:xfrm>
              <a:off x="52296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真一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59" name="object 16">
              <a:extLst>
                <a:ext uri="{FF2B5EF4-FFF2-40B4-BE49-F238E27FC236}">
                  <a16:creationId xmlns:a16="http://schemas.microsoft.com/office/drawing/2014/main" id="{385C687F-0EDE-03AE-AE27-3E3FAAAF6EF5}"/>
                </a:ext>
              </a:extLst>
            </p:cNvPr>
            <p:cNvSpPr txBox="1"/>
            <p:nvPr/>
          </p:nvSpPr>
          <p:spPr>
            <a:xfrm>
              <a:off x="52296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090-1234-5678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s-sato@email.com</a:t>
              </a:r>
              <a:endParaRPr lang="en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LINE:shinichi0710</a:t>
              </a:r>
              <a:endPara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60" name="object 22">
              <a:extLst>
                <a:ext uri="{FF2B5EF4-FFF2-40B4-BE49-F238E27FC236}">
                  <a16:creationId xmlns:a16="http://schemas.microsoft.com/office/drawing/2014/main" id="{9E186D92-60E1-781E-E2B5-8AE7155AF20B}"/>
                </a:ext>
              </a:extLst>
            </p:cNvPr>
            <p:cNvSpPr txBox="1"/>
            <p:nvPr/>
          </p:nvSpPr>
          <p:spPr>
            <a:xfrm>
              <a:off x="264988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彩香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61" name="object 16">
              <a:extLst>
                <a:ext uri="{FF2B5EF4-FFF2-40B4-BE49-F238E27FC236}">
                  <a16:creationId xmlns:a16="http://schemas.microsoft.com/office/drawing/2014/main" id="{21F105CB-4300-D19C-48B7-5B01AD7FC181}"/>
                </a:ext>
              </a:extLst>
            </p:cNvPr>
            <p:cNvSpPr txBox="1"/>
            <p:nvPr/>
          </p:nvSpPr>
          <p:spPr>
            <a:xfrm>
              <a:off x="264988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090-8765-4321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ayaka55@email.com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LINE:ayaka55</a:t>
              </a:r>
              <a:endPara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8DAD4053-83A1-459D-31DF-4DDC675FCC54}"/>
                </a:ext>
              </a:extLst>
            </p:cNvPr>
            <p:cNvCxnSpPr>
              <a:cxnSpLocks/>
            </p:cNvCxnSpPr>
            <p:nvPr/>
          </p:nvCxnSpPr>
          <p:spPr>
            <a:xfrm>
              <a:off x="264988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2AAC149-6FC6-6B05-DACA-C47C17F04E51}"/>
              </a:ext>
            </a:extLst>
          </p:cNvPr>
          <p:cNvGrpSpPr/>
          <p:nvPr/>
        </p:nvGrpSpPr>
        <p:grpSpPr>
          <a:xfrm>
            <a:off x="-3073474" y="3453404"/>
            <a:ext cx="2736924" cy="2048005"/>
            <a:chOff x="-2654464" y="2865438"/>
            <a:chExt cx="2317913" cy="1226835"/>
          </a:xfrm>
        </p:grpSpPr>
        <p:sp>
          <p:nvSpPr>
            <p:cNvPr id="15" name="円形吹き出し 14">
              <a:extLst>
                <a:ext uri="{FF2B5EF4-FFF2-40B4-BE49-F238E27FC236}">
                  <a16:creationId xmlns:a16="http://schemas.microsoft.com/office/drawing/2014/main" id="{FF67BA0B-547D-0246-6984-44935DDD31C3}"/>
                </a:ext>
              </a:extLst>
            </p:cNvPr>
            <p:cNvSpPr/>
            <p:nvPr/>
          </p:nvSpPr>
          <p:spPr>
            <a:xfrm flipH="1">
              <a:off x="-2654464" y="2865438"/>
              <a:ext cx="2317913" cy="1226835"/>
            </a:xfrm>
            <a:prstGeom prst="wedgeEllipseCallout">
              <a:avLst>
                <a:gd name="adj1" fmla="val -55584"/>
                <a:gd name="adj2" fmla="val 2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6B297F7-27C0-6280-49AF-710EA7471228}"/>
                </a:ext>
              </a:extLst>
            </p:cNvPr>
            <p:cNvSpPr txBox="1"/>
            <p:nvPr/>
          </p:nvSpPr>
          <p:spPr>
            <a:xfrm>
              <a:off x="-2425678" y="3283779"/>
              <a:ext cx="2067881" cy="460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 dirty="0"/>
                <a:t>両家の住所やふたりの</a:t>
              </a:r>
              <a:endParaRPr lang="en-US" altLang="ja-JP" dirty="0"/>
            </a:p>
            <a:p>
              <a:r>
                <a:rPr lang="ja-JP" altLang="en-US" dirty="0"/>
                <a:t>連絡先を記入してください</a:t>
              </a:r>
              <a:endParaRPr lang="en-US" altLang="ja-JP" dirty="0"/>
            </a:p>
            <a:p>
              <a:endParaRPr lang="en-US" altLang="ja-JP" dirty="0"/>
            </a:p>
            <a:p>
              <a:r>
                <a:rPr lang="ja-JP" altLang="en-US" dirty="0"/>
                <a:t>どこまで書くかは両家で相談して！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-2774950" y="734034"/>
            <a:ext cx="2438400" cy="1369403"/>
            <a:chOff x="-2774950" y="734034"/>
            <a:chExt cx="2438400" cy="1369403"/>
          </a:xfrm>
        </p:grpSpPr>
        <p:sp>
          <p:nvSpPr>
            <p:cNvPr id="6" name="円形吹き出し 5">
              <a:extLst>
                <a:ext uri="{FF2B5EF4-FFF2-40B4-BE49-F238E27FC236}">
                  <a16:creationId xmlns:a16="http://schemas.microsoft.com/office/drawing/2014/main" id="{0A7E0CD5-9460-A9A7-4475-A9F7F36836BD}"/>
                </a:ext>
              </a:extLst>
            </p:cNvPr>
            <p:cNvSpPr/>
            <p:nvPr/>
          </p:nvSpPr>
          <p:spPr>
            <a:xfrm flipH="1">
              <a:off x="-2774950" y="734034"/>
              <a:ext cx="2438400" cy="1369403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AAD630C-D726-6B86-7D74-1D639546D520}"/>
                </a:ext>
              </a:extLst>
            </p:cNvPr>
            <p:cNvSpPr txBox="1"/>
            <p:nvPr/>
          </p:nvSpPr>
          <p:spPr>
            <a:xfrm>
              <a:off x="-2507451" y="962635"/>
              <a:ext cx="2018501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今後の決まっている予定を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日にちが決まっていなければ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「○月ごろ」でも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1003917" y="4381197"/>
            <a:ext cx="2286000" cy="1264807"/>
            <a:chOff x="11003917" y="4381197"/>
            <a:chExt cx="2286000" cy="1264807"/>
          </a:xfrm>
        </p:grpSpPr>
        <p:sp>
          <p:nvSpPr>
            <p:cNvPr id="48" name="円形吹き出し 47">
              <a:extLst>
                <a:ext uri="{FF2B5EF4-FFF2-40B4-BE49-F238E27FC236}">
                  <a16:creationId xmlns:a16="http://schemas.microsoft.com/office/drawing/2014/main" id="{1D27AEC9-DB05-1AA7-E78B-0B9A5BE802AE}"/>
                </a:ext>
              </a:extLst>
            </p:cNvPr>
            <p:cNvSpPr/>
            <p:nvPr/>
          </p:nvSpPr>
          <p:spPr>
            <a:xfrm>
              <a:off x="11003917" y="4381197"/>
              <a:ext cx="2286000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FE5BBEB5-D744-56FC-5F98-F9D0E8F8382D}"/>
                </a:ext>
              </a:extLst>
            </p:cNvPr>
            <p:cNvSpPr txBox="1"/>
            <p:nvPr/>
          </p:nvSpPr>
          <p:spPr>
            <a:xfrm>
              <a:off x="11256315" y="4657072"/>
              <a:ext cx="20185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プログラムを入れてください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項目を増やしても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225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147;g123aa598cec_0_46">
            <a:extLst>
              <a:ext uri="{FF2B5EF4-FFF2-40B4-BE49-F238E27FC236}">
                <a16:creationId xmlns:a16="http://schemas.microsoft.com/office/drawing/2014/main" id="{CBECF495-F6C9-604F-1F55-19E2CBC360C0}"/>
              </a:ext>
            </a:extLst>
          </p:cNvPr>
          <p:cNvSpPr txBox="1"/>
          <p:nvPr/>
        </p:nvSpPr>
        <p:spPr>
          <a:xfrm>
            <a:off x="7557506" y="2830193"/>
            <a:ext cx="1080000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名前</a:t>
            </a:r>
            <a:endParaRPr sz="900" b="1" dirty="0">
              <a:solidFill>
                <a:schemeClr val="tx1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</p:txBody>
      </p:sp>
      <p:sp>
        <p:nvSpPr>
          <p:cNvPr id="61" name="Google Shape;147;g123aa598cec_0_46">
            <a:extLst>
              <a:ext uri="{FF2B5EF4-FFF2-40B4-BE49-F238E27FC236}">
                <a16:creationId xmlns:a16="http://schemas.microsoft.com/office/drawing/2014/main" id="{21B54CA0-9B37-1F90-204B-036947EC3A66}"/>
              </a:ext>
            </a:extLst>
          </p:cNvPr>
          <p:cNvSpPr txBox="1"/>
          <p:nvPr/>
        </p:nvSpPr>
        <p:spPr>
          <a:xfrm>
            <a:off x="7557506" y="3523530"/>
            <a:ext cx="108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生年月日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血液型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出身地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趣味</a:t>
            </a:r>
            <a:endParaRPr lang="en-US" altLang="ja-JP" sz="900" b="1" dirty="0">
              <a:solidFill>
                <a:schemeClr val="tx1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好きな食べ物</a:t>
            </a:r>
            <a:endParaRPr sz="900" b="1" dirty="0">
              <a:solidFill>
                <a:schemeClr val="tx1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</p:txBody>
      </p:sp>
      <p:sp>
        <p:nvSpPr>
          <p:cNvPr id="66" name="Google Shape;147;g123aa598cec_0_46">
            <a:extLst>
              <a:ext uri="{FF2B5EF4-FFF2-40B4-BE49-F238E27FC236}">
                <a16:creationId xmlns:a16="http://schemas.microsoft.com/office/drawing/2014/main" id="{64371A6A-3E6D-6A35-D4A8-CB6617509C05}"/>
              </a:ext>
            </a:extLst>
          </p:cNvPr>
          <p:cNvSpPr txBox="1"/>
          <p:nvPr/>
        </p:nvSpPr>
        <p:spPr>
          <a:xfrm>
            <a:off x="7557506" y="5306655"/>
            <a:ext cx="1080000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幼少期の</a:t>
            </a: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エピソード</a:t>
            </a:r>
            <a:endParaRPr sz="900" b="1" dirty="0">
              <a:solidFill>
                <a:schemeClr val="tx1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790BEC94-BBEB-974A-A656-C95C49AC30BF}"/>
              </a:ext>
            </a:extLst>
          </p:cNvPr>
          <p:cNvCxnSpPr>
            <a:cxnSpLocks/>
          </p:cNvCxnSpPr>
          <p:nvPr/>
        </p:nvCxnSpPr>
        <p:spPr>
          <a:xfrm>
            <a:off x="452306" y="274637"/>
            <a:ext cx="4284000" cy="0"/>
          </a:xfrm>
          <a:prstGeom prst="line">
            <a:avLst/>
          </a:prstGeom>
          <a:ln w="12700">
            <a:solidFill>
              <a:srgbClr val="C6A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A8D8EEB5-1F0C-7C51-B4C7-FCC974E6966A}"/>
              </a:ext>
            </a:extLst>
          </p:cNvPr>
          <p:cNvCxnSpPr>
            <a:cxnSpLocks/>
          </p:cNvCxnSpPr>
          <p:nvPr/>
        </p:nvCxnSpPr>
        <p:spPr>
          <a:xfrm>
            <a:off x="5955506" y="274637"/>
            <a:ext cx="4284000" cy="0"/>
          </a:xfrm>
          <a:prstGeom prst="line">
            <a:avLst/>
          </a:prstGeom>
          <a:ln w="12700">
            <a:solidFill>
              <a:srgbClr val="C6A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53AE8305-7C0C-6F0A-06E3-E7922522C65D}"/>
              </a:ext>
            </a:extLst>
          </p:cNvPr>
          <p:cNvCxnSpPr>
            <a:cxnSpLocks/>
          </p:cNvCxnSpPr>
          <p:nvPr/>
        </p:nvCxnSpPr>
        <p:spPr>
          <a:xfrm>
            <a:off x="452306" y="7285037"/>
            <a:ext cx="4284000" cy="0"/>
          </a:xfrm>
          <a:prstGeom prst="line">
            <a:avLst/>
          </a:prstGeom>
          <a:ln w="12700">
            <a:solidFill>
              <a:srgbClr val="C6A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2542E84-D088-2833-BE96-031DD700F0FC}"/>
              </a:ext>
            </a:extLst>
          </p:cNvPr>
          <p:cNvCxnSpPr>
            <a:cxnSpLocks/>
          </p:cNvCxnSpPr>
          <p:nvPr/>
        </p:nvCxnSpPr>
        <p:spPr>
          <a:xfrm>
            <a:off x="5955506" y="7285037"/>
            <a:ext cx="4284000" cy="0"/>
          </a:xfrm>
          <a:prstGeom prst="line">
            <a:avLst/>
          </a:prstGeom>
          <a:ln w="12700">
            <a:solidFill>
              <a:srgbClr val="C6A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63928AF4-C650-5A63-ED62-3F6BA112E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6" y="423100"/>
            <a:ext cx="3810000" cy="762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4E9F25D-7C66-DF77-3BA8-A7C4789145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06" y="423100"/>
            <a:ext cx="3810000" cy="762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CBD4C5C-2BD6-85C9-81E0-F3C931BF0B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506" y="1968150"/>
            <a:ext cx="762000" cy="381000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4CB12F40-7A3B-7F2F-2A3C-DE33448856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8" t="29170" r="44895" b="26981"/>
          <a:stretch/>
        </p:blipFill>
        <p:spPr>
          <a:xfrm>
            <a:off x="8731813" y="1528650"/>
            <a:ext cx="1260000" cy="1260000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EE38E926-C4C9-472B-47B1-2C3855BC86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t="19041" r="67690" b="34263"/>
          <a:stretch/>
        </p:blipFill>
        <p:spPr>
          <a:xfrm>
            <a:off x="6211999" y="1528650"/>
            <a:ext cx="1260000" cy="1260000"/>
          </a:xfrm>
          <a:prstGeom prst="rect">
            <a:avLst/>
          </a:prstGeom>
        </p:spPr>
      </p:pic>
      <p:sp>
        <p:nvSpPr>
          <p:cNvPr id="88" name="Google Shape;141;g123aa598cec_0_46">
            <a:extLst>
              <a:ext uri="{FF2B5EF4-FFF2-40B4-BE49-F238E27FC236}">
                <a16:creationId xmlns:a16="http://schemas.microsoft.com/office/drawing/2014/main" id="{5085D306-0865-D389-F020-26D4544704F3}"/>
              </a:ext>
            </a:extLst>
          </p:cNvPr>
          <p:cNvSpPr txBox="1"/>
          <p:nvPr/>
        </p:nvSpPr>
        <p:spPr>
          <a:xfrm>
            <a:off x="6121999" y="2929153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佐藤 真一</a:t>
            </a:r>
            <a:endParaRPr sz="12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さとう しんいち</a:t>
            </a: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89" name="Google Shape;142;g123aa598cec_0_46">
            <a:extLst>
              <a:ext uri="{FF2B5EF4-FFF2-40B4-BE49-F238E27FC236}">
                <a16:creationId xmlns:a16="http://schemas.microsoft.com/office/drawing/2014/main" id="{17DA9C3B-3D4A-AE5D-1B21-1B573D52F8EF}"/>
              </a:ext>
            </a:extLst>
          </p:cNvPr>
          <p:cNvSpPr txBox="1"/>
          <p:nvPr/>
        </p:nvSpPr>
        <p:spPr>
          <a:xfrm>
            <a:off x="6121999" y="5382855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小学生の時の読書感想文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コンクールで優秀賞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以来本が好きで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現在は出版社に勤務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91" name="Google Shape;144;g123aa598cec_0_46">
            <a:extLst>
              <a:ext uri="{FF2B5EF4-FFF2-40B4-BE49-F238E27FC236}">
                <a16:creationId xmlns:a16="http://schemas.microsoft.com/office/drawing/2014/main" id="{7BBC9D71-E3B8-B9D8-5A72-184C28B53A2E}"/>
              </a:ext>
            </a:extLst>
          </p:cNvPr>
          <p:cNvSpPr txBox="1"/>
          <p:nvPr/>
        </p:nvSpPr>
        <p:spPr>
          <a:xfrm>
            <a:off x="8641813" y="2927980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鈴木 彩香</a:t>
            </a:r>
            <a:endParaRPr sz="12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すずき あやか</a:t>
            </a: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92" name="Google Shape;145;g123aa598cec_0_46">
            <a:extLst>
              <a:ext uri="{FF2B5EF4-FFF2-40B4-BE49-F238E27FC236}">
                <a16:creationId xmlns:a16="http://schemas.microsoft.com/office/drawing/2014/main" id="{75644DC3-36CB-3065-C604-FF15CE75489C}"/>
              </a:ext>
            </a:extLst>
          </p:cNvPr>
          <p:cNvSpPr txBox="1"/>
          <p:nvPr/>
        </p:nvSpPr>
        <p:spPr>
          <a:xfrm>
            <a:off x="8641813" y="5381682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自然が好きで</a:t>
            </a:r>
            <a:endParaRPr lang="en-US" altLang="ja-JP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外で遊びまわる活発な子</a:t>
            </a:r>
            <a:endParaRPr lang="en-US" altLang="ja-JP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今でも年に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回は登山に</a:t>
            </a:r>
            <a:endParaRPr lang="en-US" altLang="ja-JP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行くほどアクティブ</a:t>
            </a:r>
            <a:endParaRPr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94" name="Google Shape;141;g123aa598cec_0_46">
            <a:extLst>
              <a:ext uri="{FF2B5EF4-FFF2-40B4-BE49-F238E27FC236}">
                <a16:creationId xmlns:a16="http://schemas.microsoft.com/office/drawing/2014/main" id="{9B6AD4B7-6C57-E51A-BDAE-EEA7C67FF77F}"/>
              </a:ext>
            </a:extLst>
          </p:cNvPr>
          <p:cNvSpPr txBox="1"/>
          <p:nvPr/>
        </p:nvSpPr>
        <p:spPr>
          <a:xfrm>
            <a:off x="6121999" y="3601802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1995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7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日</a:t>
            </a:r>
            <a:endParaRPr lang="ja-JP" altLang="en-US" sz="900"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埼玉県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読書・居酒屋巡り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オムライス</a:t>
            </a:r>
            <a:endParaRPr lang="ja-JP" altLang="en-US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95" name="Google Shape;144;g123aa598cec_0_46">
            <a:extLst>
              <a:ext uri="{FF2B5EF4-FFF2-40B4-BE49-F238E27FC236}">
                <a16:creationId xmlns:a16="http://schemas.microsoft.com/office/drawing/2014/main" id="{CB76C475-E3A3-D0F2-038F-72FBF3497C0C}"/>
              </a:ext>
            </a:extLst>
          </p:cNvPr>
          <p:cNvSpPr txBox="1"/>
          <p:nvPr/>
        </p:nvSpPr>
        <p:spPr>
          <a:xfrm>
            <a:off x="8641813" y="3600629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1998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8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20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日</a:t>
            </a:r>
            <a:endParaRPr lang="ja-JP" altLang="en-US" sz="90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東京都</a:t>
            </a:r>
            <a:endParaRPr lang="ja-JP" altLang="en-US" sz="90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料理・旅行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麻婆豆腐</a:t>
            </a:r>
            <a:endParaRPr lang="ja-JP" altLang="en-US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96" name="角丸四角形 95">
            <a:extLst>
              <a:ext uri="{FF2B5EF4-FFF2-40B4-BE49-F238E27FC236}">
                <a16:creationId xmlns:a16="http://schemas.microsoft.com/office/drawing/2014/main" id="{52BE87F5-56FA-5244-23FC-08AC0549B745}"/>
              </a:ext>
            </a:extLst>
          </p:cNvPr>
          <p:cNvSpPr/>
          <p:nvPr/>
        </p:nvSpPr>
        <p:spPr>
          <a:xfrm>
            <a:off x="6121998" y="6370209"/>
            <a:ext cx="3965251" cy="64240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家族へのメッセージなどを書き込むフリースペースとして使ってください</a:t>
            </a:r>
            <a:endParaRPr kumimoji="1" lang="en-US" altLang="ja-JP" sz="800" dirty="0">
              <a:solidFill>
                <a:schemeClr val="tx1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3AB6F09-6DAB-E9D9-1765-B21E4B7AE4B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t="7276" r="36290" b="45257"/>
          <a:stretch/>
        </p:blipFill>
        <p:spPr>
          <a:xfrm>
            <a:off x="2702306" y="3026516"/>
            <a:ext cx="792000" cy="792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5178601-73F5-BC0C-849E-69ADABA1E93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5" t="9259" r="53587" b="49644"/>
          <a:stretch/>
        </p:blipFill>
        <p:spPr>
          <a:xfrm>
            <a:off x="611775" y="3026516"/>
            <a:ext cx="792000" cy="792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43B82F6-06A9-BFFA-FD9E-13DBBCA1571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5" t="11811" r="24771" b="41995"/>
          <a:stretch/>
        </p:blipFill>
        <p:spPr>
          <a:xfrm>
            <a:off x="2702306" y="1919247"/>
            <a:ext cx="792000" cy="792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236829C-361B-E7A6-9E3B-16DEC9E70C3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8952" r="48137" b="44854"/>
          <a:stretch/>
        </p:blipFill>
        <p:spPr>
          <a:xfrm>
            <a:off x="611775" y="1919247"/>
            <a:ext cx="792000" cy="792000"/>
          </a:xfrm>
          <a:prstGeom prst="rect">
            <a:avLst/>
          </a:prstGeom>
        </p:spPr>
      </p:pic>
      <p:sp>
        <p:nvSpPr>
          <p:cNvPr id="9" name="object 8">
            <a:extLst>
              <a:ext uri="{FF2B5EF4-FFF2-40B4-BE49-F238E27FC236}">
                <a16:creationId xmlns:a16="http://schemas.microsoft.com/office/drawing/2014/main" id="{CA9BEE97-29A5-2936-B7D7-B8ECE4E7D66A}"/>
              </a:ext>
            </a:extLst>
          </p:cNvPr>
          <p:cNvSpPr txBox="1"/>
          <p:nvPr/>
        </p:nvSpPr>
        <p:spPr>
          <a:xfrm>
            <a:off x="3560753" y="1919247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恵美</a:t>
            </a: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えみ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197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神奈川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県出身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 </a:t>
            </a:r>
            <a:endParaRPr lang="en-US" sz="9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ピアノ教室の先生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88768FD-95C6-121F-80E2-BC12A42313F0}"/>
              </a:ext>
            </a:extLst>
          </p:cNvPr>
          <p:cNvSpPr txBox="1"/>
          <p:nvPr/>
        </p:nvSpPr>
        <p:spPr>
          <a:xfrm>
            <a:off x="1478306" y="3026516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次男 颯太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そうた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1999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フレッシュな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新社会人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B24E5253-21BA-767B-DD63-1A96A6B8EB77}"/>
              </a:ext>
            </a:extLst>
          </p:cNvPr>
          <p:cNvSpPr txBox="1"/>
          <p:nvPr/>
        </p:nvSpPr>
        <p:spPr>
          <a:xfrm>
            <a:off x="3560753" y="3026517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長女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由美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ゆ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み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1992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百貨店の美容部員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9486AD8-CB47-8E87-FE2F-D8823FA69BA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7" t="4251" r="40557" b="39096"/>
          <a:stretch/>
        </p:blipFill>
        <p:spPr>
          <a:xfrm>
            <a:off x="611775" y="6222624"/>
            <a:ext cx="792000" cy="7920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3C08574-69EE-7F57-416E-FA2474E3F54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1" t="32665" r="52136" b="35816"/>
          <a:stretch/>
        </p:blipFill>
        <p:spPr>
          <a:xfrm>
            <a:off x="611775" y="4991940"/>
            <a:ext cx="792000" cy="792000"/>
          </a:xfrm>
          <a:prstGeom prst="rect">
            <a:avLst/>
          </a:prstGeom>
        </p:spPr>
      </p:pic>
      <p:sp>
        <p:nvSpPr>
          <p:cNvPr id="22" name="object 14">
            <a:extLst>
              <a:ext uri="{FF2B5EF4-FFF2-40B4-BE49-F238E27FC236}">
                <a16:creationId xmlns:a16="http://schemas.microsoft.com/office/drawing/2014/main" id="{15600D7D-5102-14BD-B8B2-8DDF1CB1CB03}"/>
              </a:ext>
            </a:extLst>
          </p:cNvPr>
          <p:cNvSpPr txBox="1"/>
          <p:nvPr/>
        </p:nvSpPr>
        <p:spPr>
          <a:xfrm>
            <a:off x="1478306" y="4991940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英治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ひではる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69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神奈川県出身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ラグビー大好き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0298A6CA-BF6A-60C3-E430-35E3B7C4DE60}"/>
              </a:ext>
            </a:extLst>
          </p:cNvPr>
          <p:cNvSpPr txBox="1"/>
          <p:nvPr/>
        </p:nvSpPr>
        <p:spPr>
          <a:xfrm>
            <a:off x="1478306" y="6222625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長女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晴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はる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1994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WEB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デザイナー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24" name="object 14">
            <a:extLst>
              <a:ext uri="{FF2B5EF4-FFF2-40B4-BE49-F238E27FC236}">
                <a16:creationId xmlns:a16="http://schemas.microsoft.com/office/drawing/2014/main" id="{4327A52D-4261-A7C3-3A90-6E2879D6144D}"/>
              </a:ext>
            </a:extLst>
          </p:cNvPr>
          <p:cNvSpPr txBox="1"/>
          <p:nvPr/>
        </p:nvSpPr>
        <p:spPr>
          <a:xfrm>
            <a:off x="1478306" y="1921105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信二</a:t>
            </a: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しんじ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6</a:t>
            </a: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8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埼玉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県出身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趣味は海釣り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E587E61A-8796-9D0A-9BF2-4358669C3C53}"/>
              </a:ext>
            </a:extLst>
          </p:cNvPr>
          <p:cNvSpPr txBox="1"/>
          <p:nvPr/>
        </p:nvSpPr>
        <p:spPr>
          <a:xfrm>
            <a:off x="452306" y="1493837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佐藤</a:t>
            </a:r>
            <a:r>
              <a:rPr sz="1200" spc="3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家</a:t>
            </a:r>
            <a:endParaRPr sz="1200" spc="3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E06B90B2-9AB6-B401-FEB0-BAD2E6A7E954}"/>
              </a:ext>
            </a:extLst>
          </p:cNvPr>
          <p:cNvSpPr txBox="1"/>
          <p:nvPr/>
        </p:nvSpPr>
        <p:spPr>
          <a:xfrm>
            <a:off x="452306" y="4566530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鈴木</a:t>
            </a:r>
            <a:r>
              <a:rPr sz="1200" spc="3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家</a:t>
            </a:r>
            <a:endParaRPr sz="1200" spc="3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FFF6E2FB-3B29-371D-4DB5-E8CE60EA7EB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7" t="33308" r="22609" b="36086"/>
          <a:stretch/>
        </p:blipFill>
        <p:spPr>
          <a:xfrm>
            <a:off x="2702306" y="4991940"/>
            <a:ext cx="792000" cy="792000"/>
          </a:xfrm>
          <a:prstGeom prst="rect">
            <a:avLst/>
          </a:prstGeom>
        </p:spPr>
      </p:pic>
      <p:sp>
        <p:nvSpPr>
          <p:cNvPr id="31" name="object 16">
            <a:extLst>
              <a:ext uri="{FF2B5EF4-FFF2-40B4-BE49-F238E27FC236}">
                <a16:creationId xmlns:a16="http://schemas.microsoft.com/office/drawing/2014/main" id="{6166712F-CDAD-8371-31C3-6071AAB01BEF}"/>
              </a:ext>
            </a:extLst>
          </p:cNvPr>
          <p:cNvSpPr txBox="1"/>
          <p:nvPr/>
        </p:nvSpPr>
        <p:spPr>
          <a:xfrm>
            <a:off x="3560753" y="4991940"/>
            <a:ext cx="1008000" cy="9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裕子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ゆうこ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1973年生まれ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東京都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出身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呉服店勤務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着付けは任せて！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A5380650-3C74-5A8F-BC01-6AE946E8A2A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06" y="6220615"/>
            <a:ext cx="792000" cy="792000"/>
          </a:xfrm>
          <a:prstGeom prst="rect">
            <a:avLst/>
          </a:prstGeom>
        </p:spPr>
      </p:pic>
      <p:sp>
        <p:nvSpPr>
          <p:cNvPr id="33" name="object 12">
            <a:extLst>
              <a:ext uri="{FF2B5EF4-FFF2-40B4-BE49-F238E27FC236}">
                <a16:creationId xmlns:a16="http://schemas.microsoft.com/office/drawing/2014/main" id="{F1352081-FCD0-447D-6557-44AA1A3771DC}"/>
              </a:ext>
            </a:extLst>
          </p:cNvPr>
          <p:cNvSpPr txBox="1"/>
          <p:nvPr/>
        </p:nvSpPr>
        <p:spPr>
          <a:xfrm>
            <a:off x="3560753" y="6220616"/>
            <a:ext cx="1008000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三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女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ハナ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2017</a:t>
            </a:r>
            <a:r>
              <a:rPr lang="ja-JP" alt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いつもわんぱく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ムードメーカー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31B9A44-C1FF-F44B-071D-3E69E24B64E6}"/>
              </a:ext>
            </a:extLst>
          </p:cNvPr>
          <p:cNvSpPr txBox="1"/>
          <p:nvPr/>
        </p:nvSpPr>
        <p:spPr>
          <a:xfrm>
            <a:off x="-2440067" y="6164486"/>
            <a:ext cx="2159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お互いの家族の名前や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生まれ年、出身地や趣味などの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簡単なプロフィールを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入れてください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974AF04-0A8F-D7F5-9423-32839B877773}"/>
              </a:ext>
            </a:extLst>
          </p:cNvPr>
          <p:cNvGrpSpPr/>
          <p:nvPr/>
        </p:nvGrpSpPr>
        <p:grpSpPr>
          <a:xfrm>
            <a:off x="-2635770" y="5864506"/>
            <a:ext cx="2438400" cy="1369403"/>
            <a:chOff x="-2635770" y="2407527"/>
            <a:chExt cx="2438400" cy="1369403"/>
          </a:xfrm>
        </p:grpSpPr>
        <p:sp>
          <p:nvSpPr>
            <p:cNvPr id="36" name="円形吹き出し 35">
              <a:extLst>
                <a:ext uri="{FF2B5EF4-FFF2-40B4-BE49-F238E27FC236}">
                  <a16:creationId xmlns:a16="http://schemas.microsoft.com/office/drawing/2014/main" id="{6352566F-FEBA-143B-F7C5-941157911343}"/>
                </a:ext>
              </a:extLst>
            </p:cNvPr>
            <p:cNvSpPr/>
            <p:nvPr/>
          </p:nvSpPr>
          <p:spPr>
            <a:xfrm flipH="1">
              <a:off x="-2635770" y="2407527"/>
              <a:ext cx="2438400" cy="1369403"/>
            </a:xfrm>
            <a:prstGeom prst="wedgeEllipseCallout">
              <a:avLst>
                <a:gd name="adj1" fmla="val -54563"/>
                <a:gd name="adj2" fmla="val -35213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7CADBC14-3EDB-5BC6-22C3-19EA480DACA2}"/>
                </a:ext>
              </a:extLst>
            </p:cNvPr>
            <p:cNvSpPr txBox="1"/>
            <p:nvPr/>
          </p:nvSpPr>
          <p:spPr>
            <a:xfrm>
              <a:off x="-2440067" y="2707507"/>
              <a:ext cx="21595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お互いの家族の名前や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生まれ年、出身地や趣味などの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簡単なプロフィールを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-1754676" y="1083912"/>
            <a:ext cx="1570525" cy="1202930"/>
            <a:chOff x="-1754676" y="1083912"/>
            <a:chExt cx="1570525" cy="1202930"/>
          </a:xfrm>
        </p:grpSpPr>
        <p:sp>
          <p:nvSpPr>
            <p:cNvPr id="27" name="円形吹き出し 26">
              <a:extLst>
                <a:ext uri="{FF2B5EF4-FFF2-40B4-BE49-F238E27FC236}">
                  <a16:creationId xmlns:a16="http://schemas.microsoft.com/office/drawing/2014/main" id="{9436CDF7-7193-A162-709E-CB43474A6314}"/>
                </a:ext>
              </a:extLst>
            </p:cNvPr>
            <p:cNvSpPr/>
            <p:nvPr/>
          </p:nvSpPr>
          <p:spPr>
            <a:xfrm flipH="1">
              <a:off x="-1754676" y="1083912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B82ED791-A13E-1987-EAD3-DA7EE373F2B5}"/>
                </a:ext>
              </a:extLst>
            </p:cNvPr>
            <p:cNvSpPr txBox="1"/>
            <p:nvPr/>
          </p:nvSpPr>
          <p:spPr>
            <a:xfrm>
              <a:off x="-1651555" y="1400390"/>
              <a:ext cx="145424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顔写真やイラストを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1003917" y="797624"/>
            <a:ext cx="1570525" cy="1202930"/>
            <a:chOff x="11003917" y="797624"/>
            <a:chExt cx="1570525" cy="1202930"/>
          </a:xfrm>
        </p:grpSpPr>
        <p:sp>
          <p:nvSpPr>
            <p:cNvPr id="37" name="円形吹き出し 36">
              <a:extLst>
                <a:ext uri="{FF2B5EF4-FFF2-40B4-BE49-F238E27FC236}">
                  <a16:creationId xmlns:a16="http://schemas.microsoft.com/office/drawing/2014/main" id="{458F611B-2434-193A-9779-30D4B744EFF8}"/>
                </a:ext>
              </a:extLst>
            </p:cNvPr>
            <p:cNvSpPr/>
            <p:nvPr/>
          </p:nvSpPr>
          <p:spPr>
            <a:xfrm>
              <a:off x="11003917" y="797624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F05B8119-B3D0-BF68-6CE1-899B48F5E64E}"/>
                </a:ext>
              </a:extLst>
            </p:cNvPr>
            <p:cNvSpPr txBox="1"/>
            <p:nvPr/>
          </p:nvSpPr>
          <p:spPr>
            <a:xfrm>
              <a:off x="11147522" y="1135298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お二人の顔写真やイラストを入れてください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1003917" y="2746643"/>
            <a:ext cx="2310446" cy="2173477"/>
            <a:chOff x="11003917" y="2746643"/>
            <a:chExt cx="2310446" cy="2173477"/>
          </a:xfrm>
        </p:grpSpPr>
        <p:sp>
          <p:nvSpPr>
            <p:cNvPr id="42" name="円形吹き出し 41">
              <a:extLst>
                <a:ext uri="{FF2B5EF4-FFF2-40B4-BE49-F238E27FC236}">
                  <a16:creationId xmlns:a16="http://schemas.microsoft.com/office/drawing/2014/main" id="{1685A1B1-B07B-0ED8-DBC7-F821F20CF0EB}"/>
                </a:ext>
              </a:extLst>
            </p:cNvPr>
            <p:cNvSpPr/>
            <p:nvPr/>
          </p:nvSpPr>
          <p:spPr>
            <a:xfrm>
              <a:off x="11003917" y="2746643"/>
              <a:ext cx="2310446" cy="217347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5D876F2A-8C0F-85A9-92E0-87E500B321A3}"/>
                </a:ext>
              </a:extLst>
            </p:cNvPr>
            <p:cNvSpPr txBox="1"/>
            <p:nvPr/>
          </p:nvSpPr>
          <p:spPr>
            <a:xfrm>
              <a:off x="11256315" y="3022518"/>
              <a:ext cx="1877437" cy="1615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項目は変えたり増やしたり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お互いの家族に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親しんでもらえるような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内容にできると◎</a:t>
              </a: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11003912" y="5323948"/>
            <a:ext cx="2485243" cy="1855008"/>
            <a:chOff x="11003912" y="5323948"/>
            <a:chExt cx="2485243" cy="1855008"/>
          </a:xfrm>
        </p:grpSpPr>
        <p:sp>
          <p:nvSpPr>
            <p:cNvPr id="44" name="円形吹き出し 43">
              <a:extLst>
                <a:ext uri="{FF2B5EF4-FFF2-40B4-BE49-F238E27FC236}">
                  <a16:creationId xmlns:a16="http://schemas.microsoft.com/office/drawing/2014/main" id="{8F0E1FF1-FFC6-6622-74A5-5D7C86305486}"/>
                </a:ext>
              </a:extLst>
            </p:cNvPr>
            <p:cNvSpPr/>
            <p:nvPr/>
          </p:nvSpPr>
          <p:spPr>
            <a:xfrm>
              <a:off x="11003912" y="5323948"/>
              <a:ext cx="2485243" cy="1855008"/>
            </a:xfrm>
            <a:prstGeom prst="wedgeEllipseCallout">
              <a:avLst>
                <a:gd name="adj1" fmla="val -55934"/>
                <a:gd name="adj2" fmla="val 22824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86E1ABD0-12EA-9A82-BDDD-031E65A4063E}"/>
                </a:ext>
              </a:extLst>
            </p:cNvPr>
            <p:cNvSpPr txBox="1"/>
            <p:nvPr/>
          </p:nvSpPr>
          <p:spPr>
            <a:xfrm>
              <a:off x="11201526" y="5919245"/>
              <a:ext cx="215956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家族へのメッセージ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などを書き込む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フリースペースとして使って！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354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3997</TotalTime>
  <Words>761</Words>
  <Application>Microsoft Macintosh PowerPoint</Application>
  <PresentationFormat>ユーザー設定</PresentationFormat>
  <Paragraphs>207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Arial Unicode MS</vt:lpstr>
      <vt:lpstr>游ゴシック</vt:lpstr>
      <vt:lpstr>Yu Mincho</vt:lpstr>
      <vt:lpstr>游明朝 Light</vt:lpstr>
      <vt:lpstr>Calibri</vt:lpstr>
      <vt:lpstr>Times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kaoawase_W_春</dc:title>
  <cp:lastModifiedBy>中江</cp:lastModifiedBy>
  <cp:revision>842</cp:revision>
  <cp:lastPrinted>2024-03-26T06:50:52Z</cp:lastPrinted>
  <dcterms:created xsi:type="dcterms:W3CDTF">2022-09-21T13:07:04Z</dcterms:created>
  <dcterms:modified xsi:type="dcterms:W3CDTF">2024-04-16T00:43:27Z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2022-09-21T00:00:00Z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2022-09-21T00:00:00Z</vt:filetime>
  </property>
  <property fmtid="{D5CDD505-2E9C-101B-9397-08002B2CF9AE}" pid="5" name="Producer">
    <vt:lpwstr>Adobe PDF library 16.07</vt:lpwstr>
  </property>
</Properties>
</file>