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2"/>
    <p:sldId id="277" r:id="rId3"/>
    <p:sldId id="278" r:id="rId4"/>
    <p:sldId id="279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16C59D8A-C4BF-0D4C-8589-2E1897E975BE}">
          <p14:sldIdLst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  <p:cmAuthor id="2" name="深谷 一帆" initials="深谷 [2]" lastIdx="1" clrIdx="1">
    <p:extLst>
      <p:ext uri="{19B8F6BF-5375-455C-9EA6-DF929625EA0E}">
        <p15:presenceInfo xmlns:p15="http://schemas.microsoft.com/office/powerpoint/2012/main" userId="S-1-5-21-1122038206-396848022-174160316-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37A"/>
    <a:srgbClr val="718273"/>
    <a:srgbClr val="C6A511"/>
    <a:srgbClr val="BB8F11"/>
    <a:srgbClr val="5E87A6"/>
    <a:srgbClr val="D1768A"/>
    <a:srgbClr val="56494A"/>
    <a:srgbClr val="625355"/>
    <a:srgbClr val="BA566A"/>
    <a:srgbClr val="80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30" autoAdjust="0"/>
    <p:restoredTop sz="97636"/>
  </p:normalViewPr>
  <p:slideViewPr>
    <p:cSldViewPr>
      <p:cViewPr varScale="1">
        <p:scale>
          <a:sx n="115" d="100"/>
          <a:sy n="115" d="100"/>
        </p:scale>
        <p:origin x="840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3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4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41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25EF19-7AB2-806B-3885-2BA3F6C0D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6601" cy="7576161"/>
          </a:xfrm>
          <a:prstGeom prst="rect">
            <a:avLst/>
          </a:prstGeom>
        </p:spPr>
      </p:pic>
      <p:sp>
        <p:nvSpPr>
          <p:cNvPr id="6" name="object 38">
            <a:extLst>
              <a:ext uri="{FF2B5EF4-FFF2-40B4-BE49-F238E27FC236}">
                <a16:creationId xmlns:a16="http://schemas.microsoft.com/office/drawing/2014/main" id="{8906F700-A3A6-C07B-D39C-7167CAF1C690}"/>
              </a:ext>
            </a:extLst>
          </p:cNvPr>
          <p:cNvSpPr txBox="1"/>
          <p:nvPr/>
        </p:nvSpPr>
        <p:spPr>
          <a:xfrm>
            <a:off x="7084701" y="4770437"/>
            <a:ext cx="190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6E837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SHINICHI &amp; AYAKA</a:t>
            </a:r>
            <a:endParaRPr sz="1600" dirty="0">
              <a:solidFill>
                <a:srgbClr val="6E837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38146FAC-4989-1000-E2B6-8288C15CB2ED}"/>
              </a:ext>
            </a:extLst>
          </p:cNvPr>
          <p:cNvSpPr txBox="1"/>
          <p:nvPr/>
        </p:nvSpPr>
        <p:spPr>
          <a:xfrm>
            <a:off x="7084701" y="5262436"/>
            <a:ext cx="190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6E837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2024.05.05</a:t>
            </a:r>
            <a:endParaRPr sz="1600" dirty="0">
              <a:solidFill>
                <a:srgbClr val="6E837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60BA33B2-9834-6094-F80B-9461E6FB0FF4}"/>
              </a:ext>
            </a:extLst>
          </p:cNvPr>
          <p:cNvSpPr txBox="1"/>
          <p:nvPr/>
        </p:nvSpPr>
        <p:spPr>
          <a:xfrm>
            <a:off x="7084701" y="5562882"/>
            <a:ext cx="19050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900" spc="-10" dirty="0">
                <a:solidFill>
                  <a:srgbClr val="6E837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@KSM Hotel Restaurant YUI</a:t>
            </a:r>
            <a:endParaRPr lang="en-US" altLang="ja-JP" sz="900" dirty="0">
              <a:solidFill>
                <a:srgbClr val="6E837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043211" y="4158138"/>
            <a:ext cx="1664121" cy="1264807"/>
            <a:chOff x="11043211" y="4158138"/>
            <a:chExt cx="1664121" cy="1264807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F2F908A2-E776-8DCC-9CDE-43924139E7A6}"/>
                </a:ext>
              </a:extLst>
            </p:cNvPr>
            <p:cNvSpPr/>
            <p:nvPr/>
          </p:nvSpPr>
          <p:spPr>
            <a:xfrm>
              <a:off x="11043211" y="4158138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717136B-498F-249F-4944-A6FD1DF405E2}"/>
                </a:ext>
              </a:extLst>
            </p:cNvPr>
            <p:cNvSpPr txBox="1"/>
            <p:nvPr/>
          </p:nvSpPr>
          <p:spPr>
            <a:xfrm>
              <a:off x="11137106" y="4405821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・おふたりのお名前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・食事会の日付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・食事会の会場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55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68CF2BDC-A315-CB9F-3FEF-EFA552F2CEAE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64920A-8421-0216-8DDD-B9A49DA1DD54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F61EE91F-3A5F-3125-433D-600B948B277F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CEB9E1D5-3814-A3E3-024E-FE115417D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" y="1086696"/>
            <a:ext cx="3810000" cy="7620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444A74C-E28F-FB9E-DE13-F30C6A34A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06" y="1086696"/>
            <a:ext cx="3810000" cy="762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32723DF-99D3-133F-8FC5-A2E6DEC2E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6" y="350837"/>
            <a:ext cx="1524000" cy="762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B5AA454-F207-A320-F9F7-02A2F9E1B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06" y="350837"/>
            <a:ext cx="1524000" cy="7620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C919B561-D8D0-10DB-6316-BEBFF47180FF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11" name="円形吹き出し 10">
              <a:extLst>
                <a:ext uri="{FF2B5EF4-FFF2-40B4-BE49-F238E27FC236}">
                  <a16:creationId xmlns:a16="http://schemas.microsoft.com/office/drawing/2014/main" id="{F9B1A07C-A81A-0FF7-FF86-D7CCDA68D8D9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F7EDC7C-5A41-C88E-88E8-115B4DE5F05E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1003917" y="5359736"/>
            <a:ext cx="1570525" cy="1202930"/>
            <a:chOff x="11003917" y="5359736"/>
            <a:chExt cx="1570525" cy="1202930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6FFF4E9A-CD00-FEF5-4591-D21963813AB8}"/>
                </a:ext>
              </a:extLst>
            </p:cNvPr>
            <p:cNvSpPr/>
            <p:nvPr/>
          </p:nvSpPr>
          <p:spPr>
            <a:xfrm>
              <a:off x="11003917" y="535973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75109AC-CE0F-2951-4343-9F06B4A74DD8}"/>
                </a:ext>
              </a:extLst>
            </p:cNvPr>
            <p:cNvSpPr txBox="1"/>
            <p:nvPr/>
          </p:nvSpPr>
          <p:spPr>
            <a:xfrm>
              <a:off x="11147522" y="5697410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5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>
            <a:extLst>
              <a:ext uri="{FF2B5EF4-FFF2-40B4-BE49-F238E27FC236}">
                <a16:creationId xmlns:a16="http://schemas.microsoft.com/office/drawing/2014/main" id="{F269776F-84B1-CA31-8E31-8D116C844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19" y="3899841"/>
            <a:ext cx="1706575" cy="85328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35FB3B44-4D62-FD67-CBF1-10BFA6296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02" y="2941637"/>
            <a:ext cx="1524000" cy="762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F6A2AA5-7FC0-1130-3D08-B1535A0BD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47" y="343458"/>
            <a:ext cx="1331880" cy="66594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10327FC-33B6-8318-D2A2-BCA3CDC1A29B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21" name="object 37">
              <a:extLst>
                <a:ext uri="{FF2B5EF4-FFF2-40B4-BE49-F238E27FC236}">
                  <a16:creationId xmlns:a16="http://schemas.microsoft.com/office/drawing/2014/main" id="{549DF2AB-7C6D-943E-3B53-F4B167D24E32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2" name="object 38">
              <a:extLst>
                <a:ext uri="{FF2B5EF4-FFF2-40B4-BE49-F238E27FC236}">
                  <a16:creationId xmlns:a16="http://schemas.microsoft.com/office/drawing/2014/main" id="{007ABD53-6DC2-DFEA-1184-64FEF53CDA73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579FCA4-26DC-37F3-06AD-EB774BBDFEE3}"/>
              </a:ext>
            </a:extLst>
          </p:cNvPr>
          <p:cNvGrpSpPr/>
          <p:nvPr/>
        </p:nvGrpSpPr>
        <p:grpSpPr>
          <a:xfrm>
            <a:off x="6885712" y="4983518"/>
            <a:ext cx="2404388" cy="884858"/>
            <a:chOff x="6890400" y="4984084"/>
            <a:chExt cx="2404388" cy="884858"/>
          </a:xfrm>
        </p:grpSpPr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36A28838-075A-77DE-7F60-34D70422F0CE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75C4FA7C-F0D9-CA85-CCBE-A64E5054397A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EE9D165-CE0C-BFE1-5133-307D0590D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6" y="432000"/>
            <a:ext cx="3042000" cy="6084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E10DD3E-C1D7-0AB4-DEFA-AC232BC292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3126957"/>
            <a:ext cx="3048000" cy="609600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EC769B3-5175-08AC-BC30-E408C2833F3F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26660C0D-D0A0-7A1C-E769-CAD244E31897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5211508-5FCB-14F5-7A79-CFBFDE0E01FC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id="{8CB5838B-1030-508E-3A06-2FCCD9C608BA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1" name="object 16">
              <a:extLst>
                <a:ext uri="{FF2B5EF4-FFF2-40B4-BE49-F238E27FC236}">
                  <a16:creationId xmlns:a16="http://schemas.microsoft.com/office/drawing/2014/main" id="{E5B1B869-7278-1CA0-D649-C044F019A091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B6B0FFA-6FF1-725F-A6B1-CFF26FBEEF98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bject 22">
              <a:extLst>
                <a:ext uri="{FF2B5EF4-FFF2-40B4-BE49-F238E27FC236}">
                  <a16:creationId xmlns:a16="http://schemas.microsoft.com/office/drawing/2014/main" id="{473F45AE-BDF8-8275-56E3-0C9FD4A7BB3B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90" name="object 16">
              <a:extLst>
                <a:ext uri="{FF2B5EF4-FFF2-40B4-BE49-F238E27FC236}">
                  <a16:creationId xmlns:a16="http://schemas.microsoft.com/office/drawing/2014/main" id="{9EAFC233-9E2E-D7FB-A9BB-9F5741A51FAA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91" name="object 22">
              <a:extLst>
                <a:ext uri="{FF2B5EF4-FFF2-40B4-BE49-F238E27FC236}">
                  <a16:creationId xmlns:a16="http://schemas.microsoft.com/office/drawing/2014/main" id="{9E476AF2-0482-F00D-31D7-EF03ED81EB12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92" name="object 16">
              <a:extLst>
                <a:ext uri="{FF2B5EF4-FFF2-40B4-BE49-F238E27FC236}">
                  <a16:creationId xmlns:a16="http://schemas.microsoft.com/office/drawing/2014/main" id="{55287167-748C-98B5-FA73-417ECB2C654C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AA6ABDE9-6DC6-794F-89B5-5454EEDC41CD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図 96">
            <a:extLst>
              <a:ext uri="{FF2B5EF4-FFF2-40B4-BE49-F238E27FC236}">
                <a16:creationId xmlns:a16="http://schemas.microsoft.com/office/drawing/2014/main" id="{CDA7DA85-1FA3-3614-E339-3A3F4DB85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6" y="4008154"/>
            <a:ext cx="3048000" cy="6096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4FE86BD-7640-31BE-38E4-9A7066E55CC2}"/>
              </a:ext>
            </a:extLst>
          </p:cNvPr>
          <p:cNvGrpSpPr/>
          <p:nvPr/>
        </p:nvGrpSpPr>
        <p:grpSpPr>
          <a:xfrm>
            <a:off x="-3097248" y="3703637"/>
            <a:ext cx="2760432" cy="1977437"/>
            <a:chOff x="-2774950" y="2865438"/>
            <a:chExt cx="2438400" cy="1369403"/>
          </a:xfrm>
          <a:solidFill>
            <a:schemeClr val="bg1"/>
          </a:solidFill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AC5268AE-81D1-3D08-2B35-CE1E8C7FC2B3}"/>
                </a:ext>
              </a:extLst>
            </p:cNvPr>
            <p:cNvSpPr/>
            <p:nvPr/>
          </p:nvSpPr>
          <p:spPr>
            <a:xfrm flipH="1">
              <a:off x="-2774950" y="2865438"/>
              <a:ext cx="2438400" cy="1369403"/>
            </a:xfrm>
            <a:prstGeom prst="wedgeEllipseCallout">
              <a:avLst>
                <a:gd name="adj1" fmla="val -55584"/>
                <a:gd name="adj2" fmla="val 27886"/>
              </a:avLst>
            </a:prstGeom>
            <a:grp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496FFF0-BE27-26B4-F2D6-89FA3EDAF737}"/>
                </a:ext>
              </a:extLst>
            </p:cNvPr>
            <p:cNvSpPr txBox="1"/>
            <p:nvPr/>
          </p:nvSpPr>
          <p:spPr>
            <a:xfrm>
              <a:off x="-2572263" y="3259280"/>
              <a:ext cx="2156846" cy="532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両家の住所やふたりの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連絡先を記入してください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どこまで書くかは両家で相談して！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1E3C8804-768D-AABB-DF84-C49886BB30D9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29E7414-C966-2567-B7A8-119EAE521E5F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51" name="円形吹き出し 50">
              <a:extLst>
                <a:ext uri="{FF2B5EF4-FFF2-40B4-BE49-F238E27FC236}">
                  <a16:creationId xmlns:a16="http://schemas.microsoft.com/office/drawing/2014/main" id="{8F21ADAE-4EBF-0487-BC1C-3CEF8264C600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7AC1931-2FAC-5E87-A04F-61613DC47DEE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54" name="円形吹き出し 53">
              <a:extLst>
                <a:ext uri="{FF2B5EF4-FFF2-40B4-BE49-F238E27FC236}">
                  <a16:creationId xmlns:a16="http://schemas.microsoft.com/office/drawing/2014/main" id="{EB969970-E7D3-211D-DD88-DB43E30102EF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78915FF-831D-4186-1B71-23D47EB56D3F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09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>
            <a:extLst>
              <a:ext uri="{FF2B5EF4-FFF2-40B4-BE49-F238E27FC236}">
                <a16:creationId xmlns:a16="http://schemas.microsoft.com/office/drawing/2014/main" id="{B174B708-D382-7AC2-2650-0719A149B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46" y="144555"/>
            <a:ext cx="1603908" cy="1202931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3D806ED-8C2B-69E7-2FE0-3D611F643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1" y="162168"/>
            <a:ext cx="1673958" cy="1255469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24" name="円形吹き出し 23">
              <a:extLst>
                <a:ext uri="{FF2B5EF4-FFF2-40B4-BE49-F238E27FC236}">
                  <a16:creationId xmlns:a16="http://schemas.microsoft.com/office/drawing/2014/main" id="{6EA94D6A-DC09-72DB-B156-54636C6257E4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91041C-8EE2-4245-2356-03769B5579FD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082EA3A5-FFD6-A5D3-DF90-8C72CA4D8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0" y="1528064"/>
            <a:ext cx="1260000" cy="126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6AD453-C439-AACF-C2C7-53D18CB1B6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6" y="1529237"/>
            <a:ext cx="1260000" cy="1260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F6CD904-6C12-9B8F-7C2F-0E7A3E3E7B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B2EB5EF-4887-7096-114E-2BB0EFC76B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65F5ECD-7347-226F-B768-A7A6923454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C801E1D-0FDA-3E17-2C0A-D68C489E2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41" name="object 8">
            <a:extLst>
              <a:ext uri="{FF2B5EF4-FFF2-40B4-BE49-F238E27FC236}">
                <a16:creationId xmlns:a16="http://schemas.microsoft.com/office/drawing/2014/main" id="{0D2AB2AB-BE65-B927-8F1A-2F2827AA17A8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EA9A993A-A6FD-85A0-3B48-6E3BBD696611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2A6A3BEC-DFBA-F71D-3792-9FDD32B88FC4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A2604F8-E947-3FD1-D4E4-86633E9E8F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935F7F7-7269-8A1E-5C78-75B42A7B9D8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44" name="object 14">
            <a:extLst>
              <a:ext uri="{FF2B5EF4-FFF2-40B4-BE49-F238E27FC236}">
                <a16:creationId xmlns:a16="http://schemas.microsoft.com/office/drawing/2014/main" id="{79AB72E6-A726-E0A8-A269-F37EC15ECC75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2E9C26D7-97B3-B624-4253-604B31E95705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4C805747-C6F8-F45E-FDEF-DDCE39B135B4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4" name="Google Shape;147;g123aa598cec_0_46">
            <a:extLst>
              <a:ext uri="{FF2B5EF4-FFF2-40B4-BE49-F238E27FC236}">
                <a16:creationId xmlns:a16="http://schemas.microsoft.com/office/drawing/2014/main" id="{4CD1FBDC-9C42-3B8F-5B52-A876D75660B8}"/>
              </a:ext>
            </a:extLst>
          </p:cNvPr>
          <p:cNvSpPr txBox="1"/>
          <p:nvPr/>
        </p:nvSpPr>
        <p:spPr>
          <a:xfrm>
            <a:off x="7547813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5E87A6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55" name="Google Shape;141;g123aa598cec_0_46">
            <a:extLst>
              <a:ext uri="{FF2B5EF4-FFF2-40B4-BE49-F238E27FC236}">
                <a16:creationId xmlns:a16="http://schemas.microsoft.com/office/drawing/2014/main" id="{5C887F56-5EB6-E547-30FA-345625D5CA94}"/>
              </a:ext>
            </a:extLst>
          </p:cNvPr>
          <p:cNvSpPr txBox="1"/>
          <p:nvPr/>
        </p:nvSpPr>
        <p:spPr>
          <a:xfrm>
            <a:off x="6107906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56" name="Google Shape;142;g123aa598cec_0_46">
            <a:extLst>
              <a:ext uri="{FF2B5EF4-FFF2-40B4-BE49-F238E27FC236}">
                <a16:creationId xmlns:a16="http://schemas.microsoft.com/office/drawing/2014/main" id="{6372A48F-FFD8-098B-2CD3-319185567630}"/>
              </a:ext>
            </a:extLst>
          </p:cNvPr>
          <p:cNvSpPr txBox="1"/>
          <p:nvPr/>
        </p:nvSpPr>
        <p:spPr>
          <a:xfrm>
            <a:off x="6107906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58" name="Google Shape;144;g123aa598cec_0_46">
            <a:extLst>
              <a:ext uri="{FF2B5EF4-FFF2-40B4-BE49-F238E27FC236}">
                <a16:creationId xmlns:a16="http://schemas.microsoft.com/office/drawing/2014/main" id="{5B97B87C-39B6-F09B-B6FC-ACC3CD1F76E6}"/>
              </a:ext>
            </a:extLst>
          </p:cNvPr>
          <p:cNvSpPr txBox="1"/>
          <p:nvPr/>
        </p:nvSpPr>
        <p:spPr>
          <a:xfrm>
            <a:off x="8627720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59" name="Google Shape;145;g123aa598cec_0_46">
            <a:extLst>
              <a:ext uri="{FF2B5EF4-FFF2-40B4-BE49-F238E27FC236}">
                <a16:creationId xmlns:a16="http://schemas.microsoft.com/office/drawing/2014/main" id="{828F75AA-165D-8FB0-9C86-17B98A03A2DC}"/>
              </a:ext>
            </a:extLst>
          </p:cNvPr>
          <p:cNvSpPr txBox="1"/>
          <p:nvPr/>
        </p:nvSpPr>
        <p:spPr>
          <a:xfrm>
            <a:off x="8627720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1" name="Google Shape;141;g123aa598cec_0_46">
            <a:extLst>
              <a:ext uri="{FF2B5EF4-FFF2-40B4-BE49-F238E27FC236}">
                <a16:creationId xmlns:a16="http://schemas.microsoft.com/office/drawing/2014/main" id="{6E333025-F0CD-2DA1-9006-CC8621BB7314}"/>
              </a:ext>
            </a:extLst>
          </p:cNvPr>
          <p:cNvSpPr txBox="1"/>
          <p:nvPr/>
        </p:nvSpPr>
        <p:spPr>
          <a:xfrm>
            <a:off x="6107906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2" name="Google Shape;147;g123aa598cec_0_46">
            <a:extLst>
              <a:ext uri="{FF2B5EF4-FFF2-40B4-BE49-F238E27FC236}">
                <a16:creationId xmlns:a16="http://schemas.microsoft.com/office/drawing/2014/main" id="{EFB8487F-2A61-CC5E-D29A-F02F4DD9717A}"/>
              </a:ext>
            </a:extLst>
          </p:cNvPr>
          <p:cNvSpPr txBox="1"/>
          <p:nvPr/>
        </p:nvSpPr>
        <p:spPr>
          <a:xfrm>
            <a:off x="7547813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5E87A6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5E87A6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3" name="Google Shape;144;g123aa598cec_0_46">
            <a:extLst>
              <a:ext uri="{FF2B5EF4-FFF2-40B4-BE49-F238E27FC236}">
                <a16:creationId xmlns:a16="http://schemas.microsoft.com/office/drawing/2014/main" id="{B8A7159E-E1C1-D137-C575-B445EA0DAC20}"/>
              </a:ext>
            </a:extLst>
          </p:cNvPr>
          <p:cNvSpPr txBox="1"/>
          <p:nvPr/>
        </p:nvSpPr>
        <p:spPr>
          <a:xfrm>
            <a:off x="8627720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4" name="Google Shape;147;g123aa598cec_0_46">
            <a:extLst>
              <a:ext uri="{FF2B5EF4-FFF2-40B4-BE49-F238E27FC236}">
                <a16:creationId xmlns:a16="http://schemas.microsoft.com/office/drawing/2014/main" id="{E8CC3965-0FA2-A8CB-FCEE-7EF1CE58CF76}"/>
              </a:ext>
            </a:extLst>
          </p:cNvPr>
          <p:cNvSpPr txBox="1"/>
          <p:nvPr/>
        </p:nvSpPr>
        <p:spPr>
          <a:xfrm>
            <a:off x="7547813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5E87A6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5E87A6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6" name="object 22">
            <a:extLst>
              <a:ext uri="{FF2B5EF4-FFF2-40B4-BE49-F238E27FC236}">
                <a16:creationId xmlns:a16="http://schemas.microsoft.com/office/drawing/2014/main" id="{51E4B148-0305-FC48-02D4-15801AB37403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7" name="object 22">
            <a:extLst>
              <a:ext uri="{FF2B5EF4-FFF2-40B4-BE49-F238E27FC236}">
                <a16:creationId xmlns:a16="http://schemas.microsoft.com/office/drawing/2014/main" id="{02A9A185-3566-C20F-A77B-E30BED8432B7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CEA61A6-46DA-15BD-0356-B2F827537515}"/>
              </a:ext>
            </a:extLst>
          </p:cNvPr>
          <p:cNvCxnSpPr>
            <a:cxnSpLocks/>
          </p:cNvCxnSpPr>
          <p:nvPr/>
        </p:nvCxnSpPr>
        <p:spPr>
          <a:xfrm>
            <a:off x="611775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51C9792D-FBE5-75FF-10E1-F7ED21838792}"/>
              </a:ext>
            </a:extLst>
          </p:cNvPr>
          <p:cNvCxnSpPr>
            <a:cxnSpLocks/>
          </p:cNvCxnSpPr>
          <p:nvPr/>
        </p:nvCxnSpPr>
        <p:spPr>
          <a:xfrm>
            <a:off x="611775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E47E29A-4462-2F95-0D55-907DBF443F24}"/>
              </a:ext>
            </a:extLst>
          </p:cNvPr>
          <p:cNvCxnSpPr>
            <a:cxnSpLocks/>
          </p:cNvCxnSpPr>
          <p:nvPr/>
        </p:nvCxnSpPr>
        <p:spPr>
          <a:xfrm>
            <a:off x="3128753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3CF54A9C-A620-5516-786F-CD54E63A9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45" name="object 16">
            <a:extLst>
              <a:ext uri="{FF2B5EF4-FFF2-40B4-BE49-F238E27FC236}">
                <a16:creationId xmlns:a16="http://schemas.microsoft.com/office/drawing/2014/main" id="{81B44D9E-11C5-EDDE-561B-015926637320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38CC7DF-74B3-65E6-B66E-810AE32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A7373745-53E9-40E9-57BD-D77B4C470577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D01BC04E-AB80-62A1-B2EF-F7572BC65BE0}"/>
              </a:ext>
            </a:extLst>
          </p:cNvPr>
          <p:cNvSpPr/>
          <p:nvPr/>
        </p:nvSpPr>
        <p:spPr>
          <a:xfrm>
            <a:off x="6107906" y="6370209"/>
            <a:ext cx="3956978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3CE54E63-9777-7D82-5127-CAE9825652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49885"/>
            <a:ext cx="3810000" cy="762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94B7376-40C3-3F01-CFB9-7C82B58612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13" y="449885"/>
            <a:ext cx="3810000" cy="762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86679B3-6370-ABA5-426B-258D3456355A}"/>
              </a:ext>
            </a:extLst>
          </p:cNvPr>
          <p:cNvCxnSpPr>
            <a:cxnSpLocks/>
          </p:cNvCxnSpPr>
          <p:nvPr/>
        </p:nvCxnSpPr>
        <p:spPr>
          <a:xfrm>
            <a:off x="3128753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C28D87-4B41-88E5-135E-DE051745C640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679F065-F893-1FCC-8B2B-FFC63C04C75D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19" name="円形吹き出し 18">
              <a:extLst>
                <a:ext uri="{FF2B5EF4-FFF2-40B4-BE49-F238E27FC236}">
                  <a16:creationId xmlns:a16="http://schemas.microsoft.com/office/drawing/2014/main" id="{D32649F8-A397-FAD3-6A84-DD900DD98211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EA988F5-CD4C-3716-A371-F79329B60A82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4F1E8332-18F5-A41B-4405-435F8A39290A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D2BC381-8737-1F83-3C5E-5FDF77513D30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6" name="円形吹き出し 15">
              <a:extLst>
                <a:ext uri="{FF2B5EF4-FFF2-40B4-BE49-F238E27FC236}">
                  <a16:creationId xmlns:a16="http://schemas.microsoft.com/office/drawing/2014/main" id="{ADF21F5C-6EC5-BFF3-8E77-C7580E67219C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BD83A56-8E01-50AE-EBD4-86E8CFFFD888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23" name="円形吹き出し 22">
              <a:extLst>
                <a:ext uri="{FF2B5EF4-FFF2-40B4-BE49-F238E27FC236}">
                  <a16:creationId xmlns:a16="http://schemas.microsoft.com/office/drawing/2014/main" id="{D8119789-85C3-B081-888D-ED0B1685E78E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70C1B64-C99F-9DCF-37F6-725AED32BC71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01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4055</TotalTime>
  <Words>677</Words>
  <Application>Microsoft Macintosh PowerPoint</Application>
  <PresentationFormat>ユーザー設定</PresentationFormat>
  <Paragraphs>192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 Unicode MS</vt:lpstr>
      <vt:lpstr>游ゴシック</vt:lpstr>
      <vt:lpstr>游ゴシック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dc:creator>深谷 一帆</dc:creator>
  <cp:lastModifiedBy>中江</cp:lastModifiedBy>
  <cp:revision>858</cp:revision>
  <cp:lastPrinted>2024-03-26T06:50:52Z</cp:lastPrinted>
  <dcterms:created xsi:type="dcterms:W3CDTF">2022-09-21T13:07:04Z</dcterms:created>
  <dcterms:modified xsi:type="dcterms:W3CDTF">2024-04-16T00:19:05Z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