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4" r:id="rId2"/>
    <p:sldId id="315" r:id="rId3"/>
    <p:sldId id="282" r:id="rId4"/>
    <p:sldId id="283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28922091-A2F5-6D43-AD18-927B0A32C252}">
          <p14:sldIdLst>
            <p14:sldId id="314"/>
            <p14:sldId id="315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  <p:cmAuthor id="2" name="深谷 一帆" initials="深谷 [2]" lastIdx="1" clrIdx="1">
    <p:extLst>
      <p:ext uri="{19B8F6BF-5375-455C-9EA6-DF929625EA0E}">
        <p15:presenceInfo xmlns:p15="http://schemas.microsoft.com/office/powerpoint/2012/main" userId="S-1-5-21-1122038206-396848022-174160316-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37A"/>
    <a:srgbClr val="718273"/>
    <a:srgbClr val="C6A511"/>
    <a:srgbClr val="BB8F11"/>
    <a:srgbClr val="5E87A6"/>
    <a:srgbClr val="D1768A"/>
    <a:srgbClr val="56494A"/>
    <a:srgbClr val="625355"/>
    <a:srgbClr val="BA566A"/>
    <a:srgbClr val="80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1" autoAdjust="0"/>
    <p:restoredTop sz="97636"/>
  </p:normalViewPr>
  <p:slideViewPr>
    <p:cSldViewPr>
      <p:cViewPr varScale="1">
        <p:scale>
          <a:sx n="115" d="100"/>
          <a:sy n="115" d="100"/>
        </p:scale>
        <p:origin x="808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8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7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waka.com/ksm/radio/betrothal-meeting/program/base/1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5A625A8-4A02-F6BD-05BD-5B2E01141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4" y="0"/>
            <a:ext cx="10708489" cy="7570425"/>
          </a:xfrm>
          <a:prstGeom prst="rect">
            <a:avLst/>
          </a:prstGeom>
        </p:spPr>
      </p:pic>
      <p:sp>
        <p:nvSpPr>
          <p:cNvPr id="6" name="object 38">
            <a:extLst>
              <a:ext uri="{FF2B5EF4-FFF2-40B4-BE49-F238E27FC236}">
                <a16:creationId xmlns:a16="http://schemas.microsoft.com/office/drawing/2014/main" id="{8906F700-A3A6-C07B-D39C-7167CAF1C690}"/>
              </a:ext>
            </a:extLst>
          </p:cNvPr>
          <p:cNvSpPr txBox="1"/>
          <p:nvPr/>
        </p:nvSpPr>
        <p:spPr>
          <a:xfrm>
            <a:off x="7066850" y="4618037"/>
            <a:ext cx="1905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BA566A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SHINICHI &amp; AYAKA</a:t>
            </a:r>
            <a:endParaRPr sz="1600" dirty="0">
              <a:solidFill>
                <a:srgbClr val="BA566A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7" name="object 38">
            <a:extLst>
              <a:ext uri="{FF2B5EF4-FFF2-40B4-BE49-F238E27FC236}">
                <a16:creationId xmlns:a16="http://schemas.microsoft.com/office/drawing/2014/main" id="{38146FAC-4989-1000-E2B6-8288C15CB2ED}"/>
              </a:ext>
            </a:extLst>
          </p:cNvPr>
          <p:cNvSpPr txBox="1"/>
          <p:nvPr/>
        </p:nvSpPr>
        <p:spPr>
          <a:xfrm>
            <a:off x="7066850" y="4922837"/>
            <a:ext cx="1905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1600" dirty="0">
                <a:solidFill>
                  <a:srgbClr val="BA566A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2024.05.05</a:t>
            </a:r>
            <a:endParaRPr sz="1600" dirty="0">
              <a:solidFill>
                <a:srgbClr val="BA566A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60BA33B2-9834-6094-F80B-9461E6FB0FF4}"/>
              </a:ext>
            </a:extLst>
          </p:cNvPr>
          <p:cNvSpPr txBox="1"/>
          <p:nvPr/>
        </p:nvSpPr>
        <p:spPr>
          <a:xfrm>
            <a:off x="7065263" y="5258082"/>
            <a:ext cx="19050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altLang="ja-JP" sz="900" spc="-10" dirty="0">
                <a:solidFill>
                  <a:srgbClr val="BA566A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@KSM Hotel Restaurant YUI</a:t>
            </a:r>
            <a:endParaRPr lang="en-US" altLang="ja-JP" sz="900" dirty="0">
              <a:solidFill>
                <a:srgbClr val="BA566A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1043211" y="4158138"/>
            <a:ext cx="1664121" cy="1264807"/>
            <a:chOff x="11043211" y="4158138"/>
            <a:chExt cx="1664121" cy="1264807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F2F908A2-E776-8DCC-9CDE-43924139E7A6}"/>
                </a:ext>
              </a:extLst>
            </p:cNvPr>
            <p:cNvSpPr/>
            <p:nvPr/>
          </p:nvSpPr>
          <p:spPr>
            <a:xfrm>
              <a:off x="11043211" y="4158138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717136B-498F-249F-4944-A6FD1DF405E2}"/>
                </a:ext>
              </a:extLst>
            </p:cNvPr>
            <p:cNvSpPr txBox="1"/>
            <p:nvPr/>
          </p:nvSpPr>
          <p:spPr>
            <a:xfrm>
              <a:off x="11137106" y="4405821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・おふたりのお名前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・食事会の日付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・食事会の会場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を入れてください</a:t>
              </a: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86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6DDCBDE8-A48A-BED6-0D19-38F430C4B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0"/>
            <a:ext cx="10691811" cy="7558635"/>
          </a:xfrm>
          <a:prstGeom prst="rect">
            <a:avLst/>
          </a:prstGeom>
        </p:spPr>
      </p:pic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831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603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FA973EF-8DFD-5BA5-7FB6-B034E9E33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" y="731837"/>
            <a:ext cx="3429000" cy="13716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E455CDB-F4DC-FD95-3B20-51A8D255A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6" y="731837"/>
            <a:ext cx="3429000" cy="1371600"/>
          </a:xfrm>
          <a:prstGeom prst="rect">
            <a:avLst/>
          </a:prstGeom>
        </p:spPr>
      </p:pic>
      <p:sp>
        <p:nvSpPr>
          <p:cNvPr id="2" name="object 11">
            <a:extLst>
              <a:ext uri="{FF2B5EF4-FFF2-40B4-BE49-F238E27FC236}">
                <a16:creationId xmlns:a16="http://schemas.microsoft.com/office/drawing/2014/main" id="{C8FFD18C-780A-1968-3916-4374D53B07C7}"/>
              </a:ext>
            </a:extLst>
          </p:cNvPr>
          <p:cNvSpPr txBox="1"/>
          <p:nvPr/>
        </p:nvSpPr>
        <p:spPr>
          <a:xfrm>
            <a:off x="62603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B15DCE-4E6E-3706-75BA-D3BE3E5ED360}"/>
              </a:ext>
            </a:extLst>
          </p:cNvPr>
          <p:cNvSpPr txBox="1"/>
          <p:nvPr/>
        </p:nvSpPr>
        <p:spPr>
          <a:xfrm>
            <a:off x="831506" y="2232022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68CF2BDC-A315-CB9F-3FEF-EFA552F2CEAE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664920A-8421-0216-8DDD-B9A49DA1DD54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26" name="円形吹き出し 25">
              <a:extLst>
                <a:ext uri="{FF2B5EF4-FFF2-40B4-BE49-F238E27FC236}">
                  <a16:creationId xmlns:a16="http://schemas.microsoft.com/office/drawing/2014/main" id="{F9B1A07C-A81A-0FF7-FF86-D7CCDA68D8D9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F7EDC7C-5A41-C88E-88E8-115B4DE5F05E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1003917" y="5359736"/>
            <a:ext cx="1570525" cy="1202930"/>
            <a:chOff x="11003917" y="5359736"/>
            <a:chExt cx="1570525" cy="1202930"/>
          </a:xfrm>
        </p:grpSpPr>
        <p:sp>
          <p:nvSpPr>
            <p:cNvPr id="30" name="円形吹き出し 29">
              <a:extLst>
                <a:ext uri="{FF2B5EF4-FFF2-40B4-BE49-F238E27FC236}">
                  <a16:creationId xmlns:a16="http://schemas.microsoft.com/office/drawing/2014/main" id="{6FFF4E9A-CD00-FEF5-4591-D21963813AB8}"/>
                </a:ext>
              </a:extLst>
            </p:cNvPr>
            <p:cNvSpPr/>
            <p:nvPr/>
          </p:nvSpPr>
          <p:spPr>
            <a:xfrm>
              <a:off x="11003917" y="535973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75109AC-CE0F-2951-4343-9F06B4A74DD8}"/>
                </a:ext>
              </a:extLst>
            </p:cNvPr>
            <p:cNvSpPr txBox="1"/>
            <p:nvPr/>
          </p:nvSpPr>
          <p:spPr>
            <a:xfrm>
              <a:off x="11147522" y="5697410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1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A04485-65A5-B9CA-C4D5-23A63AB36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6" y="253539"/>
            <a:ext cx="3048000" cy="12192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B2E9C22-4C52-2BB2-A414-B98EE86F2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2703991"/>
            <a:ext cx="3048000" cy="12192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1D601D3-3C54-89D3-D576-866431DA9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6" y="3700334"/>
            <a:ext cx="3048000" cy="1219200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4865F82-1024-038E-6C0D-6FE264178FCA}"/>
              </a:ext>
            </a:extLst>
          </p:cNvPr>
          <p:cNvGrpSpPr/>
          <p:nvPr/>
        </p:nvGrpSpPr>
        <p:grpSpPr>
          <a:xfrm>
            <a:off x="698252" y="1374711"/>
            <a:ext cx="3844388" cy="1066960"/>
            <a:chOff x="748856" y="1246356"/>
            <a:chExt cx="3844388" cy="1066960"/>
          </a:xfrm>
        </p:grpSpPr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4B11D890-2289-D897-516B-129943E7A2E5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143BB4BC-B8DC-63BD-ACBB-39A2E217AF06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3D27707-267C-77E1-EFF7-8BF84194B5CE}"/>
              </a:ext>
            </a:extLst>
          </p:cNvPr>
          <p:cNvGrpSpPr/>
          <p:nvPr/>
        </p:nvGrpSpPr>
        <p:grpSpPr>
          <a:xfrm>
            <a:off x="6885712" y="4983518"/>
            <a:ext cx="2404388" cy="884858"/>
            <a:chOff x="6890400" y="4984084"/>
            <a:chExt cx="2404388" cy="884858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0586F1D3-9C41-FB1C-16F4-608F72B99AB7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F1CEE3F2-8169-7CC3-8011-4ED4771F95EE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sp>
        <p:nvSpPr>
          <p:cNvPr id="49" name="object 22">
            <a:extLst>
              <a:ext uri="{FF2B5EF4-FFF2-40B4-BE49-F238E27FC236}">
                <a16:creationId xmlns:a16="http://schemas.microsoft.com/office/drawing/2014/main" id="{B40AFDDB-7FF6-483D-1A89-0D5A1B7A28F0}"/>
              </a:ext>
            </a:extLst>
          </p:cNvPr>
          <p:cNvSpPr txBox="1"/>
          <p:nvPr/>
        </p:nvSpPr>
        <p:spPr>
          <a:xfrm>
            <a:off x="656986" y="392187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1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8711A3DC-0590-F97C-529F-7C90E057BCD2}"/>
              </a:ext>
            </a:extLst>
          </p:cNvPr>
          <p:cNvSpPr txBox="1"/>
          <p:nvPr/>
        </p:nvSpPr>
        <p:spPr>
          <a:xfrm>
            <a:off x="656986" y="430993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〒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600-0000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京都府京都市中京区○○○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1-2-3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075-123-456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54F5C98B-B7D3-95FF-2A21-5D6B503F1C29}"/>
              </a:ext>
            </a:extLst>
          </p:cNvPr>
          <p:cNvSpPr txBox="1"/>
          <p:nvPr/>
        </p:nvSpPr>
        <p:spPr>
          <a:xfrm>
            <a:off x="2783906" y="392187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1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D238429C-9921-6826-1964-C5D254188A13}"/>
              </a:ext>
            </a:extLst>
          </p:cNvPr>
          <p:cNvSpPr txBox="1"/>
          <p:nvPr/>
        </p:nvSpPr>
        <p:spPr>
          <a:xfrm>
            <a:off x="2783906" y="430993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〒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600-0000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京都府京都市中京区○○○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1-2-3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075-123-456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4D43190C-FD67-253D-5FED-3167F2A7EA9C}"/>
              </a:ext>
            </a:extLst>
          </p:cNvPr>
          <p:cNvCxnSpPr>
            <a:cxnSpLocks/>
          </p:cNvCxnSpPr>
          <p:nvPr/>
        </p:nvCxnSpPr>
        <p:spPr>
          <a:xfrm>
            <a:off x="656986" y="5277520"/>
            <a:ext cx="1800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22">
            <a:extLst>
              <a:ext uri="{FF2B5EF4-FFF2-40B4-BE49-F238E27FC236}">
                <a16:creationId xmlns:a16="http://schemas.microsoft.com/office/drawing/2014/main" id="{91243687-551D-2DA6-050D-60637B9E2B9F}"/>
              </a:ext>
            </a:extLst>
          </p:cNvPr>
          <p:cNvSpPr txBox="1"/>
          <p:nvPr/>
        </p:nvSpPr>
        <p:spPr>
          <a:xfrm>
            <a:off x="656986" y="562853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0" name="object 16">
            <a:extLst>
              <a:ext uri="{FF2B5EF4-FFF2-40B4-BE49-F238E27FC236}">
                <a16:creationId xmlns:a16="http://schemas.microsoft.com/office/drawing/2014/main" id="{1EA2EC71-5AE7-65B7-33F2-5EE6AE4B5700}"/>
              </a:ext>
            </a:extLst>
          </p:cNvPr>
          <p:cNvSpPr txBox="1"/>
          <p:nvPr/>
        </p:nvSpPr>
        <p:spPr>
          <a:xfrm>
            <a:off x="656986" y="601659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090-1234-5678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s-sato@email.com</a:t>
            </a:r>
            <a:endParaRPr lang="en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LINE:shinichi0710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1" name="object 22">
            <a:extLst>
              <a:ext uri="{FF2B5EF4-FFF2-40B4-BE49-F238E27FC236}">
                <a16:creationId xmlns:a16="http://schemas.microsoft.com/office/drawing/2014/main" id="{543132B7-B851-6DF2-6376-2AD51DBC20B3}"/>
              </a:ext>
            </a:extLst>
          </p:cNvPr>
          <p:cNvSpPr txBox="1"/>
          <p:nvPr/>
        </p:nvSpPr>
        <p:spPr>
          <a:xfrm>
            <a:off x="2783906" y="562853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2" name="object 16">
            <a:extLst>
              <a:ext uri="{FF2B5EF4-FFF2-40B4-BE49-F238E27FC236}">
                <a16:creationId xmlns:a16="http://schemas.microsoft.com/office/drawing/2014/main" id="{BF46CE3F-C91C-8245-DD01-D5DA56717B2C}"/>
              </a:ext>
            </a:extLst>
          </p:cNvPr>
          <p:cNvSpPr txBox="1"/>
          <p:nvPr/>
        </p:nvSpPr>
        <p:spPr>
          <a:xfrm>
            <a:off x="2783906" y="601659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090-8765-4321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ayaka55@email.com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LINE:ayaka55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ABE2FE0A-7FF5-8442-40BA-93315DCC8BE7}"/>
              </a:ext>
            </a:extLst>
          </p:cNvPr>
          <p:cNvCxnSpPr>
            <a:cxnSpLocks/>
          </p:cNvCxnSpPr>
          <p:nvPr/>
        </p:nvCxnSpPr>
        <p:spPr>
          <a:xfrm>
            <a:off x="2783906" y="5277520"/>
            <a:ext cx="1800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4FE86BD-7640-31BE-38E4-9A7066E55CC2}"/>
              </a:ext>
            </a:extLst>
          </p:cNvPr>
          <p:cNvGrpSpPr/>
          <p:nvPr/>
        </p:nvGrpSpPr>
        <p:grpSpPr>
          <a:xfrm>
            <a:off x="-3097248" y="3703637"/>
            <a:ext cx="2760432" cy="1977437"/>
            <a:chOff x="-2774950" y="2865438"/>
            <a:chExt cx="2438400" cy="1369403"/>
          </a:xfrm>
          <a:solidFill>
            <a:schemeClr val="bg1"/>
          </a:solidFill>
        </p:grpSpPr>
        <p:sp>
          <p:nvSpPr>
            <p:cNvPr id="32" name="円形吹き出し 31">
              <a:extLst>
                <a:ext uri="{FF2B5EF4-FFF2-40B4-BE49-F238E27FC236}">
                  <a16:creationId xmlns:a16="http://schemas.microsoft.com/office/drawing/2014/main" id="{AC5268AE-81D1-3D08-2B35-CE1E8C7FC2B3}"/>
                </a:ext>
              </a:extLst>
            </p:cNvPr>
            <p:cNvSpPr/>
            <p:nvPr/>
          </p:nvSpPr>
          <p:spPr>
            <a:xfrm flipH="1">
              <a:off x="-2774950" y="2865438"/>
              <a:ext cx="2438400" cy="1369403"/>
            </a:xfrm>
            <a:prstGeom prst="wedgeEllipseCallout">
              <a:avLst>
                <a:gd name="adj1" fmla="val -55584"/>
                <a:gd name="adj2" fmla="val 27886"/>
              </a:avLst>
            </a:prstGeom>
            <a:grp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496FFF0-BE27-26B4-F2D6-89FA3EDAF737}"/>
                </a:ext>
              </a:extLst>
            </p:cNvPr>
            <p:cNvSpPr txBox="1"/>
            <p:nvPr/>
          </p:nvSpPr>
          <p:spPr>
            <a:xfrm>
              <a:off x="-2572263" y="3259280"/>
              <a:ext cx="2156846" cy="532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両家の住所やふたりの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連絡先を記入してください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どこまで書くかは両家で相談して！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35" name="円形吹き出し 34">
              <a:extLst>
                <a:ext uri="{FF2B5EF4-FFF2-40B4-BE49-F238E27FC236}">
                  <a16:creationId xmlns:a16="http://schemas.microsoft.com/office/drawing/2014/main" id="{1E3C8804-768D-AABB-DF84-C49886BB30D9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29E7414-C966-2567-B7A8-119EAE521E5F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1003917" y="702726"/>
            <a:ext cx="1570525" cy="1202930"/>
            <a:chOff x="11003917" y="702726"/>
            <a:chExt cx="1570525" cy="1202930"/>
          </a:xfrm>
        </p:grpSpPr>
        <p:sp>
          <p:nvSpPr>
            <p:cNvPr id="46" name="円形吹き出し 45">
              <a:extLst>
                <a:ext uri="{FF2B5EF4-FFF2-40B4-BE49-F238E27FC236}">
                  <a16:creationId xmlns:a16="http://schemas.microsoft.com/office/drawing/2014/main" id="{8F21ADAE-4EBF-0487-BC1C-3CEF8264C600}"/>
                </a:ext>
              </a:extLst>
            </p:cNvPr>
            <p:cNvSpPr/>
            <p:nvPr/>
          </p:nvSpPr>
          <p:spPr>
            <a:xfrm>
              <a:off x="11003917" y="70272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17AC1931-2FAC-5E87-A04F-61613DC47DEE}"/>
                </a:ext>
              </a:extLst>
            </p:cNvPr>
            <p:cNvSpPr txBox="1"/>
            <p:nvPr/>
          </p:nvSpPr>
          <p:spPr>
            <a:xfrm>
              <a:off x="11071322" y="1040400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64" name="円形吹き出し 63">
              <a:extLst>
                <a:ext uri="{FF2B5EF4-FFF2-40B4-BE49-F238E27FC236}">
                  <a16:creationId xmlns:a16="http://schemas.microsoft.com/office/drawing/2014/main" id="{EB969970-E7D3-211D-DD88-DB43E30102EF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78915FF-831D-4186-1B71-23D47EB56D3F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51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47;g123aa598cec_0_46">
            <a:extLst>
              <a:ext uri="{FF2B5EF4-FFF2-40B4-BE49-F238E27FC236}">
                <a16:creationId xmlns:a16="http://schemas.microsoft.com/office/drawing/2014/main" id="{7CEF5670-0B08-69EC-EDE6-AC8D63885D1A}"/>
              </a:ext>
            </a:extLst>
          </p:cNvPr>
          <p:cNvSpPr txBox="1"/>
          <p:nvPr/>
        </p:nvSpPr>
        <p:spPr>
          <a:xfrm>
            <a:off x="7547814" y="2927980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BA566A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130" name="Google Shape;147;g123aa598cec_0_46">
            <a:extLst>
              <a:ext uri="{FF2B5EF4-FFF2-40B4-BE49-F238E27FC236}">
                <a16:creationId xmlns:a16="http://schemas.microsoft.com/office/drawing/2014/main" id="{ACC94DEA-C5FB-4A16-3BCF-7778EF342EA6}"/>
              </a:ext>
            </a:extLst>
          </p:cNvPr>
          <p:cNvSpPr txBox="1"/>
          <p:nvPr/>
        </p:nvSpPr>
        <p:spPr>
          <a:xfrm>
            <a:off x="7547814" y="3600629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BA566A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BA566A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132" name="Google Shape;147;g123aa598cec_0_46">
            <a:extLst>
              <a:ext uri="{FF2B5EF4-FFF2-40B4-BE49-F238E27FC236}">
                <a16:creationId xmlns:a16="http://schemas.microsoft.com/office/drawing/2014/main" id="{288B7705-0BBD-102B-6FCB-DABF20140AAF}"/>
              </a:ext>
            </a:extLst>
          </p:cNvPr>
          <p:cNvSpPr txBox="1"/>
          <p:nvPr/>
        </p:nvSpPr>
        <p:spPr>
          <a:xfrm>
            <a:off x="7547814" y="5387940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A566A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BA566A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063E237-9C78-74A8-1BE9-9B81D5453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" y="123225"/>
            <a:ext cx="3429000" cy="13716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558E082-92C3-839F-49D5-5D3AAEE1C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06" y="123225"/>
            <a:ext cx="3429000" cy="1371600"/>
          </a:xfrm>
          <a:prstGeom prst="rect">
            <a:avLst/>
          </a:prstGeom>
        </p:spPr>
      </p:pic>
      <p:sp>
        <p:nvSpPr>
          <p:cNvPr id="41" name="object 22">
            <a:extLst>
              <a:ext uri="{FF2B5EF4-FFF2-40B4-BE49-F238E27FC236}">
                <a16:creationId xmlns:a16="http://schemas.microsoft.com/office/drawing/2014/main" id="{69FD1E27-C199-A1C7-0BCF-BA71CAC7821F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0" name="Google Shape;141;g123aa598cec_0_46">
            <a:extLst>
              <a:ext uri="{FF2B5EF4-FFF2-40B4-BE49-F238E27FC236}">
                <a16:creationId xmlns:a16="http://schemas.microsoft.com/office/drawing/2014/main" id="{A28065C2-B99C-EF53-F118-BBA6ED31593E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1" name="Google Shape;142;g123aa598cec_0_46">
            <a:extLst>
              <a:ext uri="{FF2B5EF4-FFF2-40B4-BE49-F238E27FC236}">
                <a16:creationId xmlns:a16="http://schemas.microsoft.com/office/drawing/2014/main" id="{E43A3ED1-53BA-48EB-DD17-6910140A2CA2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2" name="Google Shape;144;g123aa598cec_0_46">
            <a:extLst>
              <a:ext uri="{FF2B5EF4-FFF2-40B4-BE49-F238E27FC236}">
                <a16:creationId xmlns:a16="http://schemas.microsoft.com/office/drawing/2014/main" id="{D8D1ECC1-1008-FD18-2877-7B5575A82C63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3" name="Google Shape;145;g123aa598cec_0_46">
            <a:extLst>
              <a:ext uri="{FF2B5EF4-FFF2-40B4-BE49-F238E27FC236}">
                <a16:creationId xmlns:a16="http://schemas.microsoft.com/office/drawing/2014/main" id="{D864AC41-5A43-CFCB-704D-D7E5990F88E7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4" name="Google Shape;141;g123aa598cec_0_46">
            <a:extLst>
              <a:ext uri="{FF2B5EF4-FFF2-40B4-BE49-F238E27FC236}">
                <a16:creationId xmlns:a16="http://schemas.microsoft.com/office/drawing/2014/main" id="{A54B8407-9802-7B79-3699-8FC9AF11A260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5" name="Google Shape;144;g123aa598cec_0_46">
            <a:extLst>
              <a:ext uri="{FF2B5EF4-FFF2-40B4-BE49-F238E27FC236}">
                <a16:creationId xmlns:a16="http://schemas.microsoft.com/office/drawing/2014/main" id="{F072A267-33A5-8F9D-00E7-FEAD03862084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699D798B-7F2F-7B69-63E0-37CCB6E49372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9EEE8A4-74F8-6F77-03E4-F9DA78E610AF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5F97F549-DAEC-4477-CCE1-C1593EE60897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B732BF0E-32BA-8778-6E30-F4606E022A89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7990195E-C9AD-4A22-F4F3-9F709D23AAAA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C0650AED-06BA-FB4A-3962-0A473F13246C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2FE7B13E-9DA3-95BC-0B0B-5F41B6A745EE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A2B12D5E-8B10-C879-05A8-87285052037F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7" name="object 16">
            <a:extLst>
              <a:ext uri="{FF2B5EF4-FFF2-40B4-BE49-F238E27FC236}">
                <a16:creationId xmlns:a16="http://schemas.microsoft.com/office/drawing/2014/main" id="{CA4E4551-9627-E25A-335C-9D935A02A5F9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7494D995-F21C-65BE-32F5-C1D8974F3C70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2116DD-0B30-4CA9-B57C-4AF955C2808E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21" name="円形吹き出し 20">
              <a:extLst>
                <a:ext uri="{FF2B5EF4-FFF2-40B4-BE49-F238E27FC236}">
                  <a16:creationId xmlns:a16="http://schemas.microsoft.com/office/drawing/2014/main" id="{1F697953-036F-16FE-9F4D-59062077694B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A3A7FD-F140-D16C-3566-E9C4195FD393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12" name="円形吹き出し 11">
              <a:extLst>
                <a:ext uri="{FF2B5EF4-FFF2-40B4-BE49-F238E27FC236}">
                  <a16:creationId xmlns:a16="http://schemas.microsoft.com/office/drawing/2014/main" id="{98102E98-01F4-5C0A-EA56-303C9AC0D8B4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B80107A-F231-3B3B-32F1-32304394F0FA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4F1E8332-18F5-A41B-4405-435F8A39290A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D2BC381-8737-1F83-3C5E-5FDF77513D30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15" name="円形吹き出し 14">
              <a:extLst>
                <a:ext uri="{FF2B5EF4-FFF2-40B4-BE49-F238E27FC236}">
                  <a16:creationId xmlns:a16="http://schemas.microsoft.com/office/drawing/2014/main" id="{71072D18-05D7-0C1E-5348-2318298E48EC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15DAE84-8F9E-675F-ECD2-D40C770E24CF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27" name="円形吹き出し 26">
              <a:extLst>
                <a:ext uri="{FF2B5EF4-FFF2-40B4-BE49-F238E27FC236}">
                  <a16:creationId xmlns:a16="http://schemas.microsoft.com/office/drawing/2014/main" id="{7C4FE2ED-66A1-73E3-F518-A3AA8730D0E4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CA950EB-FFA9-AD14-0DD7-EB5F7CC18A62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A7D9AB3C-4D92-1298-B240-0FE5407E1D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t="33559" r="22201" b="34706"/>
          <a:stretch/>
        </p:blipFill>
        <p:spPr>
          <a:xfrm>
            <a:off x="2702306" y="4998445"/>
            <a:ext cx="792000" cy="792000"/>
          </a:xfrm>
          <a:prstGeom prst="ellipse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E16103E-8974-9B46-AECF-C3C34DF4DF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32113" r="51070" b="33649"/>
          <a:stretch/>
        </p:blipFill>
        <p:spPr>
          <a:xfrm>
            <a:off x="611775" y="4998445"/>
            <a:ext cx="792000" cy="792000"/>
          </a:xfrm>
          <a:prstGeom prst="ellipse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C8777C7-640E-9B34-3A65-818FA17872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2357" r="39356" b="39550"/>
          <a:stretch/>
        </p:blipFill>
        <p:spPr>
          <a:xfrm>
            <a:off x="611775" y="6229129"/>
            <a:ext cx="792000" cy="792000"/>
          </a:xfrm>
          <a:prstGeom prst="ellipse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F8833CA-6B67-F671-CA00-198E21B1D4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t="6545" r="34903" b="41401"/>
          <a:stretch/>
        </p:blipFill>
        <p:spPr>
          <a:xfrm>
            <a:off x="2702306" y="3034318"/>
            <a:ext cx="792000" cy="792000"/>
          </a:xfrm>
          <a:prstGeom prst="ellipse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AB4950B-07A5-B841-122D-9C655BA93D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2118" r="23761" b="37687"/>
          <a:stretch/>
        </p:blipFill>
        <p:spPr>
          <a:xfrm>
            <a:off x="2702306" y="1928924"/>
            <a:ext cx="792000" cy="792000"/>
          </a:xfrm>
          <a:prstGeom prst="ellipse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B96473F-F59A-CFE3-B3B4-C31627B451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9442" r="47967" b="44136"/>
          <a:stretch/>
        </p:blipFill>
        <p:spPr>
          <a:xfrm>
            <a:off x="611775" y="1928924"/>
            <a:ext cx="792000" cy="792000"/>
          </a:xfrm>
          <a:prstGeom prst="ellipse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7FA2B3B-CD6F-CAC2-12CC-B3C03281B5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ellipse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CFEA09C9-B521-87B9-F493-3EB5CC59CC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8662" r="53989" b="50510"/>
          <a:stretch/>
        </p:blipFill>
        <p:spPr>
          <a:xfrm>
            <a:off x="611775" y="3034318"/>
            <a:ext cx="792000" cy="792000"/>
          </a:xfrm>
          <a:prstGeom prst="ellipse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A8B724B-D30D-3865-5FA1-1AB6464E2AF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0058" r="67784" b="36207"/>
          <a:stretch/>
        </p:blipFill>
        <p:spPr>
          <a:xfrm>
            <a:off x="6209607" y="1528651"/>
            <a:ext cx="1260000" cy="1260000"/>
          </a:xfrm>
          <a:prstGeom prst="ellipse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AB5E3EE-1922-04E8-3A0F-104D49AC21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9745" r="46013" b="27604"/>
          <a:stretch/>
        </p:blipFill>
        <p:spPr>
          <a:xfrm>
            <a:off x="8729421" y="1528651"/>
            <a:ext cx="1260000" cy="12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787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4038</TotalTime>
  <Words>656</Words>
  <Application>Microsoft Macintosh PowerPoint</Application>
  <PresentationFormat>ユーザー設定</PresentationFormat>
  <Paragraphs>187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Arial Unicode MS</vt:lpstr>
      <vt:lpstr>游ゴシック</vt:lpstr>
      <vt:lpstr>游ゴシック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848</cp:revision>
  <cp:lastPrinted>2024-03-26T06:50:52Z</cp:lastPrinted>
  <dcterms:created xsi:type="dcterms:W3CDTF">2022-09-21T13:07:04Z</dcterms:created>
  <dcterms:modified xsi:type="dcterms:W3CDTF">2024-04-16T00:19:41Z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