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27" r:id="rId2"/>
    <p:sldId id="328" r:id="rId3"/>
    <p:sldId id="329" r:id="rId4"/>
    <p:sldId id="330" r:id="rId5"/>
  </p:sldIdLst>
  <p:sldSz cx="10691813" cy="7559675"/>
  <p:notesSz cx="9931400" cy="67945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ナチュラル９" id="{BE5A2085-45D9-A64A-BE0C-0412F1FACF48}">
          <p14:sldIdLst>
            <p14:sldId id="327"/>
            <p14:sldId id="328"/>
            <p14:sldId id="329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深谷 一帆" initials="深谷" lastIdx="8" clrIdx="0">
    <p:extLst>
      <p:ext uri="{19B8F6BF-5375-455C-9EA6-DF929625EA0E}">
        <p15:presenceInfo xmlns:p15="http://schemas.microsoft.com/office/powerpoint/2012/main" userId="深谷 一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A5D"/>
    <a:srgbClr val="465271"/>
    <a:srgbClr val="444E61"/>
    <a:srgbClr val="46326F"/>
    <a:srgbClr val="EED4B4"/>
    <a:srgbClr val="EA8E92"/>
    <a:srgbClr val="BA9945"/>
    <a:srgbClr val="745E47"/>
    <a:srgbClr val="F0BAD4"/>
    <a:srgbClr val="554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98" autoAdjust="0"/>
    <p:restoredTop sz="97636"/>
  </p:normalViewPr>
  <p:slideViewPr>
    <p:cSldViewPr>
      <p:cViewPr varScale="1">
        <p:scale>
          <a:sx n="115" d="100"/>
          <a:sy n="115" d="100"/>
        </p:scale>
        <p:origin x="2112" y="19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610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252D1-9240-4212-8AB2-736067FA0CDE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610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FB7DF-45A6-4295-9F2B-BEF3B921A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56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974" cy="3399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5853" y="0"/>
            <a:ext cx="4303973" cy="3399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351037D3-515F-4CDD-B491-6B60373E91B5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849313"/>
            <a:ext cx="324167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983" y="3269569"/>
            <a:ext cx="7945434" cy="2675814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54540"/>
            <a:ext cx="4303974" cy="3399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5853" y="6454540"/>
            <a:ext cx="4303973" cy="3399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779E8443-82CC-4EB6-8324-9BF82B644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28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1pPr>
    <a:lvl2pPr marL="446502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2pPr>
    <a:lvl3pPr marL="893003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3pPr>
    <a:lvl4pPr marL="1339505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4pPr>
    <a:lvl5pPr marL="1786006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5pPr>
    <a:lvl6pPr marL="2232508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6pPr>
    <a:lvl7pPr marL="2679009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7pPr>
    <a:lvl8pPr marL="3125511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8pPr>
    <a:lvl9pPr marL="3572012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34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46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147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69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886" y="2343499"/>
            <a:ext cx="9088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772" y="4233419"/>
            <a:ext cx="7484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591" y="1738725"/>
            <a:ext cx="46509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6284" y="1738725"/>
            <a:ext cx="46509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591" y="302387"/>
            <a:ext cx="9622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591" y="1738725"/>
            <a:ext cx="9622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217" y="7030498"/>
            <a:ext cx="3421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591" y="7030498"/>
            <a:ext cx="24591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8106" y="7030498"/>
            <a:ext cx="24591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iwaka.com/ksm/radio/betrothal-meeting/program/base/1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392EDEA-7CB4-E55E-03A3-AA84ED632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7" y="0"/>
            <a:ext cx="10693338" cy="7559715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6260306" y="3779836"/>
            <a:ext cx="1600200" cy="1146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107440" algn="l"/>
              </a:tabLst>
            </a:pPr>
            <a:r>
              <a:rPr lang="en-US" sz="2400" b="1" dirty="0">
                <a:latin typeface="Helvetica" pitchFamily="2" charset="0"/>
                <a:ea typeface="游明朝 Demibold" panose="02020600000000000000" pitchFamily="18" charset="-128"/>
                <a:cs typeface="Arial" panose="020B0604020202020204" pitchFamily="34" charset="0"/>
              </a:rPr>
              <a:t>SHINICHI</a:t>
            </a:r>
          </a:p>
          <a:p>
            <a:pPr marL="12700" algn="ctr">
              <a:spcBef>
                <a:spcPts val="100"/>
              </a:spcBef>
              <a:tabLst>
                <a:tab pos="1107440" algn="l"/>
              </a:tabLst>
            </a:pPr>
            <a:r>
              <a:rPr lang="en-US" sz="2400" b="1" dirty="0">
                <a:latin typeface="Helvetica" pitchFamily="2" charset="0"/>
                <a:ea typeface="游明朝 Demibold" panose="02020600000000000000" pitchFamily="18" charset="-128"/>
                <a:cs typeface="Arial" panose="020B0604020202020204" pitchFamily="34" charset="0"/>
              </a:rPr>
              <a:t>&amp;</a:t>
            </a:r>
          </a:p>
          <a:p>
            <a:pPr marL="12700" algn="ctr">
              <a:spcBef>
                <a:spcPts val="100"/>
              </a:spcBef>
              <a:tabLst>
                <a:tab pos="1107440" algn="l"/>
              </a:tabLst>
            </a:pPr>
            <a:r>
              <a:rPr lang="en-US" sz="2400" b="1" dirty="0">
                <a:latin typeface="Helvetica" pitchFamily="2" charset="0"/>
                <a:ea typeface="游明朝 Demibold" panose="02020600000000000000" pitchFamily="18" charset="-128"/>
                <a:cs typeface="Arial" panose="020B0604020202020204" pitchFamily="34" charset="0"/>
              </a:rPr>
              <a:t>AYAKA</a:t>
            </a:r>
            <a:endParaRPr sz="2400" b="1" dirty="0">
              <a:latin typeface="Helvetica" pitchFamily="2" charset="0"/>
              <a:ea typeface="游明朝 Demibold" panose="020206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1" name="object 38">
            <a:extLst>
              <a:ext uri="{FF2B5EF4-FFF2-40B4-BE49-F238E27FC236}">
                <a16:creationId xmlns:a16="http://schemas.microsoft.com/office/drawing/2014/main" id="{73CB7635-226D-4D73-2D90-130BEA5E8323}"/>
              </a:ext>
            </a:extLst>
          </p:cNvPr>
          <p:cNvSpPr txBox="1"/>
          <p:nvPr/>
        </p:nvSpPr>
        <p:spPr>
          <a:xfrm>
            <a:off x="8333827" y="5410121"/>
            <a:ext cx="161065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en-US" altLang="ja-JP" sz="900" spc="-10" dirty="0">
                <a:solidFill>
                  <a:srgbClr val="231F20"/>
                </a:solidFill>
                <a:latin typeface="Helvetica" pitchFamily="2" charset="0"/>
                <a:ea typeface="游明朝" panose="02020400000000000000" pitchFamily="18" charset="-128"/>
                <a:cs typeface="Arial" panose="020B0604020202020204" pitchFamily="34" charset="0"/>
              </a:rPr>
              <a:t>@KSM Hotel Restaurant YUI</a:t>
            </a:r>
            <a:endParaRPr lang="en-US" altLang="ja-JP" sz="900" dirty="0">
              <a:latin typeface="Helvetica" pitchFamily="2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2" name="object 38">
            <a:extLst>
              <a:ext uri="{FF2B5EF4-FFF2-40B4-BE49-F238E27FC236}">
                <a16:creationId xmlns:a16="http://schemas.microsoft.com/office/drawing/2014/main" id="{FFC5E979-838E-8C3E-9A2A-E934FE4A91B9}"/>
              </a:ext>
            </a:extLst>
          </p:cNvPr>
          <p:cNvSpPr txBox="1"/>
          <p:nvPr/>
        </p:nvSpPr>
        <p:spPr>
          <a:xfrm>
            <a:off x="8333827" y="4759592"/>
            <a:ext cx="180195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  <a:tabLst>
                <a:tab pos="1107440" algn="l"/>
              </a:tabLst>
            </a:pPr>
            <a:r>
              <a:rPr lang="en-US" sz="1000" b="1" dirty="0">
                <a:latin typeface="Arial" panose="020B0604020202020204" pitchFamily="34" charset="0"/>
                <a:ea typeface="游明朝 Demibold" panose="02020600000000000000" pitchFamily="18" charset="-128"/>
                <a:cs typeface="Arial" panose="020B0604020202020204" pitchFamily="34" charset="0"/>
              </a:rPr>
              <a:t>FIRST FAMILY GATHERING</a:t>
            </a:r>
            <a:endParaRPr sz="1000" b="1" dirty="0">
              <a:latin typeface="Arial" panose="020B0604020202020204" pitchFamily="34" charset="0"/>
              <a:ea typeface="游明朝 Demibold" panose="020206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5" name="object 38">
            <a:extLst>
              <a:ext uri="{FF2B5EF4-FFF2-40B4-BE49-F238E27FC236}">
                <a16:creationId xmlns:a16="http://schemas.microsoft.com/office/drawing/2014/main" id="{801472AA-BB84-883D-3831-A9DE62686178}"/>
              </a:ext>
            </a:extLst>
          </p:cNvPr>
          <p:cNvSpPr txBox="1"/>
          <p:nvPr/>
        </p:nvSpPr>
        <p:spPr>
          <a:xfrm>
            <a:off x="8333827" y="5005398"/>
            <a:ext cx="180195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spcBef>
                <a:spcPts val="100"/>
              </a:spcBef>
              <a:tabLst>
                <a:tab pos="1107440" algn="l"/>
              </a:tabLst>
            </a:pPr>
            <a:r>
              <a:rPr lang="en-US" sz="900" b="1" dirty="0">
                <a:latin typeface="Arial" panose="020B0604020202020204" pitchFamily="34" charset="0"/>
                <a:ea typeface="游明朝 Demibold" panose="02020600000000000000" pitchFamily="18" charset="-128"/>
                <a:cs typeface="Arial" panose="020B0604020202020204" pitchFamily="34" charset="0"/>
              </a:rPr>
              <a:t>05 / MAY / 2024</a:t>
            </a:r>
            <a:endParaRPr sz="900" b="1" dirty="0">
              <a:latin typeface="Arial" panose="020B0604020202020204" pitchFamily="34" charset="0"/>
              <a:ea typeface="游明朝 Demibold" panose="020206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9330B0F-1B64-2D91-59E0-576F1A2FF8E2}"/>
              </a:ext>
            </a:extLst>
          </p:cNvPr>
          <p:cNvSpPr txBox="1"/>
          <p:nvPr/>
        </p:nvSpPr>
        <p:spPr>
          <a:xfrm>
            <a:off x="-3112294" y="0"/>
            <a:ext cx="2971800" cy="144655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顔合わせのしおりの書き方・作り方は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こちらの記事でも紹介中！　　 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両家顔合わせを成功に導く！「しおり」ってどんなもの？内容・文例・かんたん作り方までご紹介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4"/>
              </a:rPr>
              <a:t>https://www.niwaka.com/ksm/radio/betrothal-meeting/program/base/11/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1043211" y="4008437"/>
            <a:ext cx="1664121" cy="1264807"/>
            <a:chOff x="11043211" y="4008437"/>
            <a:chExt cx="1664121" cy="1264807"/>
          </a:xfrm>
        </p:grpSpPr>
        <p:sp>
          <p:nvSpPr>
            <p:cNvPr id="25" name="円形吹き出し 24">
              <a:extLst>
                <a:ext uri="{FF2B5EF4-FFF2-40B4-BE49-F238E27FC236}">
                  <a16:creationId xmlns:a16="http://schemas.microsoft.com/office/drawing/2014/main" id="{DBF01251-F3B5-5244-EA31-9E401E599F41}"/>
                </a:ext>
              </a:extLst>
            </p:cNvPr>
            <p:cNvSpPr/>
            <p:nvPr/>
          </p:nvSpPr>
          <p:spPr>
            <a:xfrm>
              <a:off x="11043211" y="4008437"/>
              <a:ext cx="1664121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4000A38D-3550-FA6F-3E89-0E9D9D4E996F}"/>
                </a:ext>
              </a:extLst>
            </p:cNvPr>
            <p:cNvSpPr txBox="1"/>
            <p:nvPr/>
          </p:nvSpPr>
          <p:spPr>
            <a:xfrm>
              <a:off x="11137106" y="4256120"/>
              <a:ext cx="145424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・おふたりのお名前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・食事会の日付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・食事会の会場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を入れてください</a:t>
              </a:r>
            </a:p>
          </p:txBody>
        </p:sp>
      </p:grpSp>
      <p:sp>
        <p:nvSpPr>
          <p:cNvPr id="11" name="正方形/長方形 10"/>
          <p:cNvSpPr/>
          <p:nvPr/>
        </p:nvSpPr>
        <p:spPr>
          <a:xfrm>
            <a:off x="-3112294" y="1570037"/>
            <a:ext cx="2971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印刷するときは両面印刷で！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用紙のサイズは</a:t>
            </a:r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A4</a:t>
            </a:r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がおすすめです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余白なしにすると綺麗に仕上がります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98D4517-94B3-1A93-03E2-2F7E7F0C81FE}"/>
              </a:ext>
            </a:extLst>
          </p:cNvPr>
          <p:cNvSpPr/>
          <p:nvPr/>
        </p:nvSpPr>
        <p:spPr>
          <a:xfrm>
            <a:off x="10907784" y="46038"/>
            <a:ext cx="1934974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kumimoji="1" lang="ja-JP" altLang="en-US" sz="1100" b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英語の月の省略表記</a:t>
            </a:r>
            <a:endParaRPr kumimoji="1" lang="en-US" altLang="ja-JP" sz="1100" b="1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JAN.</a:t>
            </a:r>
          </a:p>
          <a:p>
            <a:pPr algn="l"/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２月→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FEB.</a:t>
            </a:r>
          </a:p>
          <a:p>
            <a:pPr algn="l"/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３月→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MAR.</a:t>
            </a:r>
          </a:p>
          <a:p>
            <a:pPr algn="l"/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４月→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APR.</a:t>
            </a:r>
          </a:p>
          <a:p>
            <a:pPr algn="l"/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５月→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MAY</a:t>
            </a:r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（省略なし）</a:t>
            </a:r>
            <a:endParaRPr kumimoji="1" lang="en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６月→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JUNE</a:t>
            </a:r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（省略なし）</a:t>
            </a:r>
            <a:endParaRPr kumimoji="1" lang="en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７月→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JULY</a:t>
            </a:r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（省略なし）</a:t>
            </a:r>
            <a:endParaRPr kumimoji="1" lang="en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８月→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AUG.</a:t>
            </a:r>
          </a:p>
          <a:p>
            <a:pPr algn="l"/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９月→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SEPT.</a:t>
            </a:r>
          </a:p>
          <a:p>
            <a:pPr algn="l"/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OCT.</a:t>
            </a:r>
          </a:p>
          <a:p>
            <a:pPr algn="l"/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11</a:t>
            </a:r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NOV.</a:t>
            </a:r>
          </a:p>
          <a:p>
            <a:pPr algn="l"/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12</a:t>
            </a:r>
            <a:r>
              <a:rPr kumimoji="1" lang="ja-JP" altLang="en-US" sz="11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月→</a:t>
            </a:r>
            <a:r>
              <a:rPr kumimoji="1" lang="en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DEC.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1538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7">
            <a:extLst>
              <a:ext uri="{FF2B5EF4-FFF2-40B4-BE49-F238E27FC236}">
                <a16:creationId xmlns:a16="http://schemas.microsoft.com/office/drawing/2014/main" id="{B7705F35-EF17-7F71-2F32-5A395EFA2AA6}"/>
              </a:ext>
            </a:extLst>
          </p:cNvPr>
          <p:cNvSpPr txBox="1"/>
          <p:nvPr/>
        </p:nvSpPr>
        <p:spPr>
          <a:xfrm>
            <a:off x="8315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448309" algn="l"/>
              </a:tabLst>
            </a:pPr>
            <a:r>
              <a:rPr lang="ja-JP" altLang="en-US" sz="1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真一</a:t>
            </a:r>
            <a:r>
              <a:rPr sz="1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	</a:t>
            </a:r>
            <a:r>
              <a:rPr lang="ja-JP" altLang="en-US" sz="1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彩香</a:t>
            </a:r>
            <a:endParaRPr sz="1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43" name="object 14">
            <a:extLst>
              <a:ext uri="{FF2B5EF4-FFF2-40B4-BE49-F238E27FC236}">
                <a16:creationId xmlns:a16="http://schemas.microsoft.com/office/drawing/2014/main" id="{D007B4A6-B6C3-43CD-F535-886D0897E40E}"/>
              </a:ext>
            </a:extLst>
          </p:cNvPr>
          <p:cNvSpPr txBox="1"/>
          <p:nvPr/>
        </p:nvSpPr>
        <p:spPr>
          <a:xfrm>
            <a:off x="6260306" y="6297574"/>
            <a:ext cx="36000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altLang="ja-JP"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20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9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年 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月 </a:t>
            </a:r>
            <a:r>
              <a:rPr sz="1100" spc="7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XX</a:t>
            </a:r>
            <a:r>
              <a:rPr sz="1100" spc="1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日</a:t>
            </a:r>
            <a:endParaRPr sz="1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D285F50-06C7-4AC6-2B0F-F9F320E28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06" y="941674"/>
            <a:ext cx="3429000" cy="6858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C6FA49D-5BCC-F836-ECD9-837D52613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06" y="941674"/>
            <a:ext cx="3429000" cy="685800"/>
          </a:xfrm>
          <a:prstGeom prst="rect">
            <a:avLst/>
          </a:prstGeom>
        </p:spPr>
      </p:pic>
      <p:sp>
        <p:nvSpPr>
          <p:cNvPr id="9" name="object 11">
            <a:extLst>
              <a:ext uri="{FF2B5EF4-FFF2-40B4-BE49-F238E27FC236}">
                <a16:creationId xmlns:a16="http://schemas.microsoft.com/office/drawing/2014/main" id="{A75207AC-311C-32D8-201E-F8B6553DCFFB}"/>
              </a:ext>
            </a:extLst>
          </p:cNvPr>
          <p:cNvSpPr txBox="1"/>
          <p:nvPr/>
        </p:nvSpPr>
        <p:spPr>
          <a:xfrm>
            <a:off x="6268006" y="2231500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本日はお集まりいただき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誠にありがとうございました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両家のみなさまのおかげで</a:t>
            </a: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このような良き日を迎えることができました</a:t>
            </a: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endParaRPr lang="en-US" altLang="ja-JP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未熟なふたりではありますが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これからも温かく</a:t>
            </a: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見守っていただければ幸いです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今後とも末永いお付き合いのほど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よろしくお願い申し上げます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16EA2C29-9613-995B-CE23-B0EA908C67BF}"/>
              </a:ext>
            </a:extLst>
          </p:cNvPr>
          <p:cNvSpPr txBox="1"/>
          <p:nvPr/>
        </p:nvSpPr>
        <p:spPr>
          <a:xfrm>
            <a:off x="831506" y="2231500"/>
            <a:ext cx="3600000" cy="3177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本日は私たちふたりのために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お集まりいただき</a:t>
            </a:r>
            <a:endParaRPr lang="en-US" sz="1100" spc="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100" spc="1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誠にありがとうございます</a:t>
            </a: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婚約にあたり お互いの家族を紹介し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親睦を深めたいと思い</a:t>
            </a: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このような場を設けさせていただきました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短い時間ではありますが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素敵な時間になれば幸いです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100" spc="1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100" spc="1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どうぞよろしくお願いいたします</a:t>
            </a:r>
            <a:endParaRPr lang="ja-JP" altLang="en-US" sz="1100" spc="10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-2557424" y="1082674"/>
            <a:ext cx="2220874" cy="1202930"/>
            <a:chOff x="-2557424" y="1082674"/>
            <a:chExt cx="2220874" cy="1202930"/>
          </a:xfrm>
        </p:grpSpPr>
        <p:sp>
          <p:nvSpPr>
            <p:cNvPr id="5" name="円形吹き出し 4">
              <a:extLst>
                <a:ext uri="{FF2B5EF4-FFF2-40B4-BE49-F238E27FC236}">
                  <a16:creationId xmlns:a16="http://schemas.microsoft.com/office/drawing/2014/main" id="{CC84140A-E327-0AE8-2C07-F8F41901C7F6}"/>
                </a:ext>
              </a:extLst>
            </p:cNvPr>
            <p:cNvSpPr/>
            <p:nvPr/>
          </p:nvSpPr>
          <p:spPr>
            <a:xfrm flipH="1">
              <a:off x="-2557424" y="1082674"/>
              <a:ext cx="2220874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95D1640A-7D7D-67DF-B1D5-A76101CD99EA}"/>
                </a:ext>
              </a:extLst>
            </p:cNvPr>
            <p:cNvSpPr txBox="1"/>
            <p:nvPr/>
          </p:nvSpPr>
          <p:spPr>
            <a:xfrm>
              <a:off x="-2331291" y="1311275"/>
              <a:ext cx="17956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挨拶文はこのままでも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オリジナルの文にしたい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場合は自由に編集して！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-1863419" y="5274071"/>
            <a:ext cx="1570525" cy="1202930"/>
            <a:chOff x="-1863419" y="5274071"/>
            <a:chExt cx="1570525" cy="1202930"/>
          </a:xfrm>
        </p:grpSpPr>
        <p:sp>
          <p:nvSpPr>
            <p:cNvPr id="3" name="円形吹き出し 2">
              <a:extLst>
                <a:ext uri="{FF2B5EF4-FFF2-40B4-BE49-F238E27FC236}">
                  <a16:creationId xmlns:a16="http://schemas.microsoft.com/office/drawing/2014/main" id="{F410E519-47F8-8271-7B35-597F05150B9E}"/>
                </a:ext>
              </a:extLst>
            </p:cNvPr>
            <p:cNvSpPr/>
            <p:nvPr/>
          </p:nvSpPr>
          <p:spPr>
            <a:xfrm flipH="1">
              <a:off x="-1863419" y="5274071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37FA7DAF-07C7-21C0-773A-8FEA4C5B8D60}"/>
                </a:ext>
              </a:extLst>
            </p:cNvPr>
            <p:cNvSpPr txBox="1"/>
            <p:nvPr/>
          </p:nvSpPr>
          <p:spPr>
            <a:xfrm>
              <a:off x="-1734747" y="5656424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お二人のお名前を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1003917" y="5227637"/>
            <a:ext cx="1570525" cy="1202930"/>
            <a:chOff x="11003917" y="5227637"/>
            <a:chExt cx="1570525" cy="1202930"/>
          </a:xfrm>
        </p:grpSpPr>
        <p:sp>
          <p:nvSpPr>
            <p:cNvPr id="14" name="円形吹き出し 13">
              <a:extLst>
                <a:ext uri="{FF2B5EF4-FFF2-40B4-BE49-F238E27FC236}">
                  <a16:creationId xmlns:a16="http://schemas.microsoft.com/office/drawing/2014/main" id="{6FFF4E9A-CD00-FEF5-4591-D21963813AB8}"/>
                </a:ext>
              </a:extLst>
            </p:cNvPr>
            <p:cNvSpPr/>
            <p:nvPr/>
          </p:nvSpPr>
          <p:spPr>
            <a:xfrm>
              <a:off x="11003917" y="5227637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375109AC-CE0F-2951-4343-9F06B4A74DD8}"/>
                </a:ext>
              </a:extLst>
            </p:cNvPr>
            <p:cNvSpPr txBox="1"/>
            <p:nvPr/>
          </p:nvSpPr>
          <p:spPr>
            <a:xfrm>
              <a:off x="11147522" y="5565311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開催日を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98D688D6-5970-9550-462D-4968F3E6A845}"/>
              </a:ext>
            </a:extLst>
          </p:cNvPr>
          <p:cNvGrpSpPr/>
          <p:nvPr/>
        </p:nvGrpSpPr>
        <p:grpSpPr>
          <a:xfrm>
            <a:off x="6885712" y="4795433"/>
            <a:ext cx="2404388" cy="884858"/>
            <a:chOff x="6890400" y="4795433"/>
            <a:chExt cx="2404388" cy="884858"/>
          </a:xfrm>
        </p:grpSpPr>
        <p:sp>
          <p:nvSpPr>
            <p:cNvPr id="26" name="object 6">
              <a:extLst>
                <a:ext uri="{FF2B5EF4-FFF2-40B4-BE49-F238E27FC236}">
                  <a16:creationId xmlns:a16="http://schemas.microsoft.com/office/drawing/2014/main" id="{36A28838-075A-77DE-7F60-34D70422F0CE}"/>
                </a:ext>
              </a:extLst>
            </p:cNvPr>
            <p:cNvSpPr txBox="1"/>
            <p:nvPr/>
          </p:nvSpPr>
          <p:spPr>
            <a:xfrm>
              <a:off x="6890400" y="4795433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79070" indent="-167005">
                <a:spcBef>
                  <a:spcPts val="100"/>
                </a:spcBef>
                <a:buAutoNum type="arabicPeriod"/>
                <a:tabLst>
                  <a:tab pos="179705" algn="l"/>
                </a:tabLst>
              </a:pPr>
              <a:r>
                <a:rPr sz="1100" spc="-5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はじめの挨拶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両家挨拶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記念撮影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30" name="object 7">
              <a:extLst>
                <a:ext uri="{FF2B5EF4-FFF2-40B4-BE49-F238E27FC236}">
                  <a16:creationId xmlns:a16="http://schemas.microsoft.com/office/drawing/2014/main" id="{75C4FA7C-F0D9-CA85-CCBE-A64E5054397A}"/>
                </a:ext>
              </a:extLst>
            </p:cNvPr>
            <p:cNvSpPr txBox="1"/>
            <p:nvPr/>
          </p:nvSpPr>
          <p:spPr>
            <a:xfrm>
              <a:off x="8214788" y="4795433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84785" indent="-172085">
                <a:spcBef>
                  <a:spcPts val="100"/>
                </a:spcBef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乾杯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1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会食・歓談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結びの挨拶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</p:grpSp>
      <p:pic>
        <p:nvPicPr>
          <p:cNvPr id="59" name="図 58">
            <a:extLst>
              <a:ext uri="{FF2B5EF4-FFF2-40B4-BE49-F238E27FC236}">
                <a16:creationId xmlns:a16="http://schemas.microsoft.com/office/drawing/2014/main" id="{AF253786-EE1D-6DD1-7017-7739C3CA03A2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15958" r="32831" b="2862"/>
          <a:stretch/>
        </p:blipFill>
        <p:spPr>
          <a:xfrm>
            <a:off x="6107906" y="541591"/>
            <a:ext cx="3960000" cy="2772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92B7E5B-0BE0-2651-55B9-2C23DD0A6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96" y="429828"/>
            <a:ext cx="3238500" cy="6477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ADCE60A-3B9E-388F-058F-CC850CDFE9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196" y="3125012"/>
            <a:ext cx="3238500" cy="6477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BB05F8D4-7FAA-C1C8-1D25-3FD852CBFC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56" y="3904045"/>
            <a:ext cx="3238500" cy="647700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1A66CAC3-8F36-5FC9-D4F9-0E0B4A08642E}"/>
              </a:ext>
            </a:extLst>
          </p:cNvPr>
          <p:cNvGrpSpPr/>
          <p:nvPr/>
        </p:nvGrpSpPr>
        <p:grpSpPr>
          <a:xfrm>
            <a:off x="698252" y="1231011"/>
            <a:ext cx="3844388" cy="1066960"/>
            <a:chOff x="748856" y="1246356"/>
            <a:chExt cx="3844388" cy="1066960"/>
          </a:xfrm>
        </p:grpSpPr>
        <p:sp>
          <p:nvSpPr>
            <p:cNvPr id="15" name="object 37">
              <a:extLst>
                <a:ext uri="{FF2B5EF4-FFF2-40B4-BE49-F238E27FC236}">
                  <a16:creationId xmlns:a16="http://schemas.microsoft.com/office/drawing/2014/main" id="{03ACBA74-2A56-0D36-8E53-7C88545ABB2C}"/>
                </a:ext>
              </a:extLst>
            </p:cNvPr>
            <p:cNvSpPr txBox="1"/>
            <p:nvPr/>
          </p:nvSpPr>
          <p:spPr>
            <a:xfrm>
              <a:off x="748856" y="1246356"/>
              <a:ext cx="1800000" cy="10656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5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altLang="ja-JP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26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7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7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9</a:t>
              </a:r>
              <a:r>
                <a:rPr sz="1100" spc="-25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30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11</a:t>
              </a:r>
              <a:r>
                <a:rPr sz="1100" spc="-4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月</a:t>
              </a:r>
              <a:r>
                <a:rPr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</a:t>
              </a:r>
              <a:r>
                <a:rPr lang="en-US" sz="11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</a:t>
              </a:r>
              <a:r>
                <a:rPr sz="1100" spc="-5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日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20" name="object 38">
              <a:extLst>
                <a:ext uri="{FF2B5EF4-FFF2-40B4-BE49-F238E27FC236}">
                  <a16:creationId xmlns:a16="http://schemas.microsoft.com/office/drawing/2014/main" id="{3BA8A52E-5B6E-FED7-F08E-BD45C63454C5}"/>
                </a:ext>
              </a:extLst>
            </p:cNvPr>
            <p:cNvSpPr txBox="1"/>
            <p:nvPr/>
          </p:nvSpPr>
          <p:spPr>
            <a:xfrm>
              <a:off x="2793244" y="1246357"/>
              <a:ext cx="1800000" cy="10669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6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引っ越</a:t>
              </a:r>
              <a:r>
                <a:rPr lang="ja-JP" altLang="en-US" sz="1100" spc="-65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し</a:t>
              </a:r>
              <a:endParaRPr lang="en-US" sz="1100" spc="-65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5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入籍</a:t>
              </a:r>
              <a:endParaRPr lang="en-US" sz="1100" spc="5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5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前撮り</a:t>
              </a:r>
              <a:endParaRPr lang="en-US" sz="1100" spc="-5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結婚式</a:t>
              </a:r>
              <a:endParaRPr sz="11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ED860224-60B6-8ECB-FC32-06E21DD41B16}"/>
              </a:ext>
            </a:extLst>
          </p:cNvPr>
          <p:cNvGrpSpPr/>
          <p:nvPr/>
        </p:nvGrpSpPr>
        <p:grpSpPr>
          <a:xfrm>
            <a:off x="656986" y="3921877"/>
            <a:ext cx="3926920" cy="2737009"/>
            <a:chOff x="522961" y="3921877"/>
            <a:chExt cx="3926920" cy="2737009"/>
          </a:xfrm>
        </p:grpSpPr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228F63D7-8684-3E3D-7E2F-EC8FECB5D381}"/>
                </a:ext>
              </a:extLst>
            </p:cNvPr>
            <p:cNvSpPr txBox="1"/>
            <p:nvPr/>
          </p:nvSpPr>
          <p:spPr>
            <a:xfrm>
              <a:off x="52296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佐藤</a:t>
              </a:r>
              <a:r>
                <a:rPr sz="1100" spc="3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家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27" name="object 16">
              <a:extLst>
                <a:ext uri="{FF2B5EF4-FFF2-40B4-BE49-F238E27FC236}">
                  <a16:creationId xmlns:a16="http://schemas.microsoft.com/office/drawing/2014/main" id="{A29FF07D-925B-20D4-D6CB-A42EDA16E773}"/>
                </a:ext>
              </a:extLst>
            </p:cNvPr>
            <p:cNvSpPr txBox="1"/>
            <p:nvPr/>
          </p:nvSpPr>
          <p:spPr>
            <a:xfrm>
              <a:off x="52296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28" name="object 22">
              <a:extLst>
                <a:ext uri="{FF2B5EF4-FFF2-40B4-BE49-F238E27FC236}">
                  <a16:creationId xmlns:a16="http://schemas.microsoft.com/office/drawing/2014/main" id="{0AD8BC67-3203-F335-FA35-817C7B9D9DE1}"/>
                </a:ext>
              </a:extLst>
            </p:cNvPr>
            <p:cNvSpPr txBox="1"/>
            <p:nvPr/>
          </p:nvSpPr>
          <p:spPr>
            <a:xfrm>
              <a:off x="264988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鈴木</a:t>
              </a:r>
              <a:r>
                <a:rPr sz="1100" spc="3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家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39" name="object 16">
              <a:extLst>
                <a:ext uri="{FF2B5EF4-FFF2-40B4-BE49-F238E27FC236}">
                  <a16:creationId xmlns:a16="http://schemas.microsoft.com/office/drawing/2014/main" id="{06632FE5-585D-D484-2684-1DE93B40CD96}"/>
                </a:ext>
              </a:extLst>
            </p:cNvPr>
            <p:cNvSpPr txBox="1"/>
            <p:nvPr/>
          </p:nvSpPr>
          <p:spPr>
            <a:xfrm>
              <a:off x="264988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D3465CBC-3954-E034-2920-25EC534E9CF9}"/>
                </a:ext>
              </a:extLst>
            </p:cNvPr>
            <p:cNvCxnSpPr>
              <a:cxnSpLocks/>
            </p:cNvCxnSpPr>
            <p:nvPr/>
          </p:nvCxnSpPr>
          <p:spPr>
            <a:xfrm>
              <a:off x="52296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bject 22">
              <a:extLst>
                <a:ext uri="{FF2B5EF4-FFF2-40B4-BE49-F238E27FC236}">
                  <a16:creationId xmlns:a16="http://schemas.microsoft.com/office/drawing/2014/main" id="{D676E14A-6363-6DC9-C972-ACEEE1CAE4A5}"/>
                </a:ext>
              </a:extLst>
            </p:cNvPr>
            <p:cNvSpPr txBox="1"/>
            <p:nvPr/>
          </p:nvSpPr>
          <p:spPr>
            <a:xfrm>
              <a:off x="52296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真一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43" name="object 16">
              <a:extLst>
                <a:ext uri="{FF2B5EF4-FFF2-40B4-BE49-F238E27FC236}">
                  <a16:creationId xmlns:a16="http://schemas.microsoft.com/office/drawing/2014/main" id="{93D284C2-7E5E-6123-EA38-840D01EC95CF}"/>
                </a:ext>
              </a:extLst>
            </p:cNvPr>
            <p:cNvSpPr txBox="1"/>
            <p:nvPr/>
          </p:nvSpPr>
          <p:spPr>
            <a:xfrm>
              <a:off x="52296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090-1234-5678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 err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s-sato@email.com</a:t>
              </a:r>
              <a:endParaRPr lang="en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LINE:shinichi0710</a:t>
              </a:r>
              <a:endPara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44" name="object 22">
              <a:extLst>
                <a:ext uri="{FF2B5EF4-FFF2-40B4-BE49-F238E27FC236}">
                  <a16:creationId xmlns:a16="http://schemas.microsoft.com/office/drawing/2014/main" id="{0477FB02-B304-C235-2BD3-3D8A6B818332}"/>
                </a:ext>
              </a:extLst>
            </p:cNvPr>
            <p:cNvSpPr txBox="1"/>
            <p:nvPr/>
          </p:nvSpPr>
          <p:spPr>
            <a:xfrm>
              <a:off x="264988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彩香</a:t>
              </a:r>
              <a:endParaRPr sz="1100" spc="300" dirty="0"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sp>
          <p:nvSpPr>
            <p:cNvPr id="45" name="object 16">
              <a:extLst>
                <a:ext uri="{FF2B5EF4-FFF2-40B4-BE49-F238E27FC236}">
                  <a16:creationId xmlns:a16="http://schemas.microsoft.com/office/drawing/2014/main" id="{D87D5E36-6CEA-1765-64A4-1D555959DE3A}"/>
                </a:ext>
              </a:extLst>
            </p:cNvPr>
            <p:cNvSpPr txBox="1"/>
            <p:nvPr/>
          </p:nvSpPr>
          <p:spPr>
            <a:xfrm>
              <a:off x="264988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090-8765-4321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ayaka55@email.com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Hiragino Mincho ProN W3" charset="-128"/>
                </a:rPr>
                <a:t>LINE:ayaka55</a:t>
              </a:r>
              <a:endPara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endParaRPr>
            </a:p>
          </p:txBody>
        </p: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06055DE8-545C-B262-5E8E-667CDCE7A506}"/>
                </a:ext>
              </a:extLst>
            </p:cNvPr>
            <p:cNvCxnSpPr>
              <a:cxnSpLocks/>
            </p:cNvCxnSpPr>
            <p:nvPr/>
          </p:nvCxnSpPr>
          <p:spPr>
            <a:xfrm>
              <a:off x="264988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C265102-3220-431A-3465-3D110E061561}"/>
              </a:ext>
            </a:extLst>
          </p:cNvPr>
          <p:cNvGrpSpPr/>
          <p:nvPr/>
        </p:nvGrpSpPr>
        <p:grpSpPr>
          <a:xfrm>
            <a:off x="-3213471" y="3494657"/>
            <a:ext cx="2879192" cy="1743205"/>
            <a:chOff x="-2774950" y="2865438"/>
            <a:chExt cx="2438400" cy="1369403"/>
          </a:xfrm>
        </p:grpSpPr>
        <p:sp>
          <p:nvSpPr>
            <p:cNvPr id="22" name="円形吹き出し 21">
              <a:extLst>
                <a:ext uri="{FF2B5EF4-FFF2-40B4-BE49-F238E27FC236}">
                  <a16:creationId xmlns:a16="http://schemas.microsoft.com/office/drawing/2014/main" id="{3F52E0FF-07A0-0C7A-E52A-D583563009C6}"/>
                </a:ext>
              </a:extLst>
            </p:cNvPr>
            <p:cNvSpPr/>
            <p:nvPr/>
          </p:nvSpPr>
          <p:spPr>
            <a:xfrm flipH="1">
              <a:off x="-2774950" y="2865438"/>
              <a:ext cx="2438400" cy="1369403"/>
            </a:xfrm>
            <a:prstGeom prst="wedgeEllipseCallout">
              <a:avLst>
                <a:gd name="adj1" fmla="val -55584"/>
                <a:gd name="adj2" fmla="val 2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3A49537-2E41-DA7F-FABB-C2A0C5FC90F1}"/>
                </a:ext>
              </a:extLst>
            </p:cNvPr>
            <p:cNvSpPr txBox="1"/>
            <p:nvPr/>
          </p:nvSpPr>
          <p:spPr>
            <a:xfrm>
              <a:off x="-2551787" y="3219015"/>
              <a:ext cx="2067881" cy="460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 dirty="0"/>
                <a:t>両家の住所やふたりの</a:t>
              </a:r>
              <a:endParaRPr lang="en-US" altLang="ja-JP" dirty="0"/>
            </a:p>
            <a:p>
              <a:r>
                <a:rPr lang="ja-JP" altLang="en-US" dirty="0"/>
                <a:t>連絡先を記入してください</a:t>
              </a:r>
              <a:endParaRPr lang="en-US" altLang="ja-JP" dirty="0"/>
            </a:p>
            <a:p>
              <a:endParaRPr lang="en-US" altLang="ja-JP" dirty="0"/>
            </a:p>
            <a:p>
              <a:r>
                <a:rPr lang="ja-JP" altLang="en-US" dirty="0"/>
                <a:t>どこまで書くかは両家で相談して！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-2774950" y="734034"/>
            <a:ext cx="2438400" cy="1369403"/>
            <a:chOff x="-2774950" y="734034"/>
            <a:chExt cx="2438400" cy="1369403"/>
          </a:xfrm>
        </p:grpSpPr>
        <p:sp>
          <p:nvSpPr>
            <p:cNvPr id="13" name="円形吹き出し 12">
              <a:extLst>
                <a:ext uri="{FF2B5EF4-FFF2-40B4-BE49-F238E27FC236}">
                  <a16:creationId xmlns:a16="http://schemas.microsoft.com/office/drawing/2014/main" id="{31A5FFA4-31E4-78DD-4020-85B87FFC9F7B}"/>
                </a:ext>
              </a:extLst>
            </p:cNvPr>
            <p:cNvSpPr/>
            <p:nvPr/>
          </p:nvSpPr>
          <p:spPr>
            <a:xfrm flipH="1">
              <a:off x="-2774950" y="734034"/>
              <a:ext cx="2438400" cy="1369403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CDB8BBF-2E90-3791-BCA9-66884C57D434}"/>
                </a:ext>
              </a:extLst>
            </p:cNvPr>
            <p:cNvSpPr txBox="1"/>
            <p:nvPr/>
          </p:nvSpPr>
          <p:spPr>
            <a:xfrm>
              <a:off x="-2507451" y="962635"/>
              <a:ext cx="2018501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今後の決まっている予定を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日にちが決まっていなければ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「○月ごろ」でも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1003917" y="702726"/>
            <a:ext cx="1570525" cy="1202930"/>
            <a:chOff x="11003917" y="702726"/>
            <a:chExt cx="1570525" cy="1202930"/>
          </a:xfrm>
        </p:grpSpPr>
        <p:sp>
          <p:nvSpPr>
            <p:cNvPr id="2" name="円形吹き出し 1">
              <a:extLst>
                <a:ext uri="{FF2B5EF4-FFF2-40B4-BE49-F238E27FC236}">
                  <a16:creationId xmlns:a16="http://schemas.microsoft.com/office/drawing/2014/main" id="{62A38231-9C07-F661-8E72-DF2C5C9B12C9}"/>
                </a:ext>
              </a:extLst>
            </p:cNvPr>
            <p:cNvSpPr/>
            <p:nvPr/>
          </p:nvSpPr>
          <p:spPr>
            <a:xfrm>
              <a:off x="11003917" y="702726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3AB23D95-BF3D-68BF-C244-E488740FBBAA}"/>
                </a:ext>
              </a:extLst>
            </p:cNvPr>
            <p:cNvSpPr txBox="1"/>
            <p:nvPr/>
          </p:nvSpPr>
          <p:spPr>
            <a:xfrm>
              <a:off x="11071322" y="1040400"/>
              <a:ext cx="14810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お気に入りの写真を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入れてください！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1003917" y="4381197"/>
            <a:ext cx="2286000" cy="1264807"/>
            <a:chOff x="11003917" y="4381197"/>
            <a:chExt cx="2286000" cy="1264807"/>
          </a:xfrm>
        </p:grpSpPr>
        <p:sp>
          <p:nvSpPr>
            <p:cNvPr id="6" name="円形吹き出し 5">
              <a:extLst>
                <a:ext uri="{FF2B5EF4-FFF2-40B4-BE49-F238E27FC236}">
                  <a16:creationId xmlns:a16="http://schemas.microsoft.com/office/drawing/2014/main" id="{ADCCEF79-17FD-96B5-8FFD-5F1EDF5B3551}"/>
                </a:ext>
              </a:extLst>
            </p:cNvPr>
            <p:cNvSpPr/>
            <p:nvPr/>
          </p:nvSpPr>
          <p:spPr>
            <a:xfrm>
              <a:off x="11003917" y="4381197"/>
              <a:ext cx="2286000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05404CAC-0B69-F2E1-7017-C7514B8338C0}"/>
                </a:ext>
              </a:extLst>
            </p:cNvPr>
            <p:cNvSpPr txBox="1"/>
            <p:nvPr/>
          </p:nvSpPr>
          <p:spPr>
            <a:xfrm>
              <a:off x="11256315" y="4657072"/>
              <a:ext cx="20185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プログラムを入れてください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項目を増やしても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E081CFB-21F9-9740-240E-5A8A0606D6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06" y="412503"/>
            <a:ext cx="3429000" cy="6858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CE7590B-DDEC-98A2-27A5-21E1BFD5E1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64" y="412503"/>
            <a:ext cx="3429000" cy="6858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9D8A3C7A-8D9A-6459-1E1B-D71891DC5A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8" t="29170" r="44895" b="26981"/>
          <a:stretch/>
        </p:blipFill>
        <p:spPr>
          <a:xfrm>
            <a:off x="8717721" y="1528064"/>
            <a:ext cx="1260000" cy="126000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C36F0DD1-AF69-9745-6671-FC0AE8B886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" t="19041" r="67690" b="34263"/>
          <a:stretch/>
        </p:blipFill>
        <p:spPr>
          <a:xfrm>
            <a:off x="6197907" y="1529237"/>
            <a:ext cx="1260000" cy="1260000"/>
          </a:xfrm>
          <a:prstGeom prst="rect">
            <a:avLst/>
          </a:prstGeom>
        </p:spPr>
      </p:pic>
      <p:sp>
        <p:nvSpPr>
          <p:cNvPr id="27" name="Google Shape;147;g123aa598cec_0_46">
            <a:extLst>
              <a:ext uri="{FF2B5EF4-FFF2-40B4-BE49-F238E27FC236}">
                <a16:creationId xmlns:a16="http://schemas.microsoft.com/office/drawing/2014/main" id="{F84E6D75-4E6E-EF14-FC9C-0816BAB1B1EC}"/>
              </a:ext>
            </a:extLst>
          </p:cNvPr>
          <p:cNvSpPr txBox="1"/>
          <p:nvPr/>
        </p:nvSpPr>
        <p:spPr>
          <a:xfrm>
            <a:off x="7547814" y="2939696"/>
            <a:ext cx="1080000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名前</a:t>
            </a:r>
            <a:endParaRPr sz="9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28" name="Google Shape;141;g123aa598cec_0_46">
            <a:extLst>
              <a:ext uri="{FF2B5EF4-FFF2-40B4-BE49-F238E27FC236}">
                <a16:creationId xmlns:a16="http://schemas.microsoft.com/office/drawing/2014/main" id="{6DCA4F3C-9243-3B06-C5FA-B2F6C12A978E}"/>
              </a:ext>
            </a:extLst>
          </p:cNvPr>
          <p:cNvSpPr txBox="1"/>
          <p:nvPr/>
        </p:nvSpPr>
        <p:spPr>
          <a:xfrm>
            <a:off x="6107907" y="2929153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佐藤 真一</a:t>
            </a:r>
            <a:endParaRPr sz="12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さとう しんいち</a:t>
            </a: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29" name="Google Shape;142;g123aa598cec_0_46">
            <a:extLst>
              <a:ext uri="{FF2B5EF4-FFF2-40B4-BE49-F238E27FC236}">
                <a16:creationId xmlns:a16="http://schemas.microsoft.com/office/drawing/2014/main" id="{02F0D24C-63B3-3E3D-3E84-95345D5FB4EC}"/>
              </a:ext>
            </a:extLst>
          </p:cNvPr>
          <p:cNvSpPr txBox="1"/>
          <p:nvPr/>
        </p:nvSpPr>
        <p:spPr>
          <a:xfrm>
            <a:off x="6107907" y="5382855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小学生の時の読書感想文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コンクールで優秀賞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以来本が好きで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現在は出版社に勤務</a:t>
            </a:r>
            <a:endParaRPr lang="en-US" altLang="ja-JP"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30" name="Google Shape;144;g123aa598cec_0_46">
            <a:extLst>
              <a:ext uri="{FF2B5EF4-FFF2-40B4-BE49-F238E27FC236}">
                <a16:creationId xmlns:a16="http://schemas.microsoft.com/office/drawing/2014/main" id="{51C42E19-A57D-02C7-9BD2-EA1877D0942B}"/>
              </a:ext>
            </a:extLst>
          </p:cNvPr>
          <p:cNvSpPr txBox="1"/>
          <p:nvPr/>
        </p:nvSpPr>
        <p:spPr>
          <a:xfrm>
            <a:off x="8627721" y="2927980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鈴木 彩香</a:t>
            </a:r>
            <a:endParaRPr sz="12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すずき あやか</a:t>
            </a:r>
            <a:r>
              <a:rPr lang="en-US" altLang="ja-JP" sz="10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31" name="Google Shape;145;g123aa598cec_0_46">
            <a:extLst>
              <a:ext uri="{FF2B5EF4-FFF2-40B4-BE49-F238E27FC236}">
                <a16:creationId xmlns:a16="http://schemas.microsoft.com/office/drawing/2014/main" id="{479A47AB-561F-5B12-5C60-C36AB2946FE4}"/>
              </a:ext>
            </a:extLst>
          </p:cNvPr>
          <p:cNvSpPr txBox="1"/>
          <p:nvPr/>
        </p:nvSpPr>
        <p:spPr>
          <a:xfrm>
            <a:off x="8627721" y="5381682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自然が好きで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外で遊びまわる活発な子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今でも年に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回は登山に</a:t>
            </a:r>
            <a:endParaRPr lang="en-US" altLang="ja-JP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行くほどアクティブ</a:t>
            </a:r>
            <a:endParaRPr sz="900" dirty="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32" name="Google Shape;141;g123aa598cec_0_46">
            <a:extLst>
              <a:ext uri="{FF2B5EF4-FFF2-40B4-BE49-F238E27FC236}">
                <a16:creationId xmlns:a16="http://schemas.microsoft.com/office/drawing/2014/main" id="{EE2E1EC4-8719-2F64-9B50-EC9079BE3D6A}"/>
              </a:ext>
            </a:extLst>
          </p:cNvPr>
          <p:cNvSpPr txBox="1"/>
          <p:nvPr/>
        </p:nvSpPr>
        <p:spPr>
          <a:xfrm>
            <a:off x="6107907" y="3601802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1995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7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日</a:t>
            </a:r>
            <a:endParaRPr lang="ja-JP" altLang="en-US" sz="900"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埼玉県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読書・居酒屋巡り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オムライス</a:t>
            </a:r>
            <a:endParaRPr lang="ja-JP" altLang="en-US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33" name="Google Shape;147;g123aa598cec_0_46">
            <a:extLst>
              <a:ext uri="{FF2B5EF4-FFF2-40B4-BE49-F238E27FC236}">
                <a16:creationId xmlns:a16="http://schemas.microsoft.com/office/drawing/2014/main" id="{A3E3C48E-82D1-482C-A65E-2940FB1E54FA}"/>
              </a:ext>
            </a:extLst>
          </p:cNvPr>
          <p:cNvSpPr txBox="1"/>
          <p:nvPr/>
        </p:nvSpPr>
        <p:spPr>
          <a:xfrm>
            <a:off x="7547814" y="3612346"/>
            <a:ext cx="108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生年月日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血液型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出身地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趣味</a:t>
            </a:r>
            <a:endParaRPr lang="en-US" altLang="ja-JP" sz="9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好きな食べ物</a:t>
            </a:r>
            <a:endParaRPr sz="9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34" name="Google Shape;144;g123aa598cec_0_46">
            <a:extLst>
              <a:ext uri="{FF2B5EF4-FFF2-40B4-BE49-F238E27FC236}">
                <a16:creationId xmlns:a16="http://schemas.microsoft.com/office/drawing/2014/main" id="{6D0948AF-779B-9520-277C-9A652A91C329}"/>
              </a:ext>
            </a:extLst>
          </p:cNvPr>
          <p:cNvSpPr txBox="1"/>
          <p:nvPr/>
        </p:nvSpPr>
        <p:spPr>
          <a:xfrm>
            <a:off x="8627721" y="3600629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1998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8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20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日</a:t>
            </a:r>
            <a:endParaRPr lang="ja-JP" altLang="en-US" sz="90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東京都</a:t>
            </a:r>
            <a:endParaRPr lang="ja-JP" altLang="en-US" sz="900">
              <a:solidFill>
                <a:srgbClr val="00000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料理・旅行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麻婆豆腐</a:t>
            </a:r>
            <a:endParaRPr lang="ja-JP" altLang="en-US" sz="900" dirty="0">
              <a:solidFill>
                <a:srgbClr val="221E1F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35" name="Google Shape;147;g123aa598cec_0_46">
            <a:extLst>
              <a:ext uri="{FF2B5EF4-FFF2-40B4-BE49-F238E27FC236}">
                <a16:creationId xmlns:a16="http://schemas.microsoft.com/office/drawing/2014/main" id="{A044D10D-5807-18CC-AE24-3AEA1562ED28}"/>
              </a:ext>
            </a:extLst>
          </p:cNvPr>
          <p:cNvSpPr txBox="1"/>
          <p:nvPr/>
        </p:nvSpPr>
        <p:spPr>
          <a:xfrm>
            <a:off x="7547814" y="5393399"/>
            <a:ext cx="1080000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幼少期の</a:t>
            </a: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MinPro-W3"/>
                <a:sym typeface="HiraMinPro-W3"/>
              </a:rPr>
              <a:t>エピソード</a:t>
            </a:r>
            <a:endParaRPr sz="9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MinPro-W3"/>
              <a:sym typeface="HiraMinPro-W3"/>
            </a:endParaRPr>
          </a:p>
        </p:txBody>
      </p:sp>
      <p:sp>
        <p:nvSpPr>
          <p:cNvPr id="38" name="角丸四角形 37">
            <a:extLst>
              <a:ext uri="{FF2B5EF4-FFF2-40B4-BE49-F238E27FC236}">
                <a16:creationId xmlns:a16="http://schemas.microsoft.com/office/drawing/2014/main" id="{9A83239B-4741-8C50-B558-B4D8228409B0}"/>
              </a:ext>
            </a:extLst>
          </p:cNvPr>
          <p:cNvSpPr/>
          <p:nvPr/>
        </p:nvSpPr>
        <p:spPr>
          <a:xfrm>
            <a:off x="6107906" y="6370209"/>
            <a:ext cx="3965251" cy="64240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家族へのメッセージなどを書き込むフリースペースとして使ってください</a:t>
            </a:r>
            <a:endParaRPr kumimoji="1" lang="en-US" altLang="ja-JP" sz="8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679721A-742C-1A63-F097-662684CBAC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5" t="7276" r="36290" b="45257"/>
          <a:stretch/>
        </p:blipFill>
        <p:spPr>
          <a:xfrm>
            <a:off x="2702306" y="3026516"/>
            <a:ext cx="792000" cy="792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B21B45F-DB1A-2C96-B70C-83236EF17B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5" t="9259" r="53587" b="49644"/>
          <a:stretch/>
        </p:blipFill>
        <p:spPr>
          <a:xfrm>
            <a:off x="611775" y="3026516"/>
            <a:ext cx="792000" cy="792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187E087-CE08-F189-7231-6EB221D7EBF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5" t="11811" r="24771" b="41995"/>
          <a:stretch/>
        </p:blipFill>
        <p:spPr>
          <a:xfrm>
            <a:off x="2702306" y="1919247"/>
            <a:ext cx="792000" cy="79200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CA388FE3-4516-1E36-2C0A-4F100D0651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9" t="8952" r="48137" b="44854"/>
          <a:stretch/>
        </p:blipFill>
        <p:spPr>
          <a:xfrm>
            <a:off x="611775" y="1919247"/>
            <a:ext cx="792000" cy="792000"/>
          </a:xfrm>
          <a:prstGeom prst="rect">
            <a:avLst/>
          </a:prstGeom>
        </p:spPr>
      </p:pic>
      <p:sp>
        <p:nvSpPr>
          <p:cNvPr id="37" name="object 8">
            <a:extLst>
              <a:ext uri="{FF2B5EF4-FFF2-40B4-BE49-F238E27FC236}">
                <a16:creationId xmlns:a16="http://schemas.microsoft.com/office/drawing/2014/main" id="{F2C1C3F0-9BA1-53A8-2655-94B26C35111B}"/>
              </a:ext>
            </a:extLst>
          </p:cNvPr>
          <p:cNvSpPr txBox="1"/>
          <p:nvPr/>
        </p:nvSpPr>
        <p:spPr>
          <a:xfrm>
            <a:off x="3560753" y="1919247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恵美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えみ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197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神奈川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県出身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 </a:t>
            </a:r>
            <a:endParaRPr lang="en-US" sz="9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ピアノ教室の先生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61" name="object 10">
            <a:extLst>
              <a:ext uri="{FF2B5EF4-FFF2-40B4-BE49-F238E27FC236}">
                <a16:creationId xmlns:a16="http://schemas.microsoft.com/office/drawing/2014/main" id="{C2D5A06F-9E69-C697-8FAF-6D2B21D237F8}"/>
              </a:ext>
            </a:extLst>
          </p:cNvPr>
          <p:cNvSpPr txBox="1"/>
          <p:nvPr/>
        </p:nvSpPr>
        <p:spPr>
          <a:xfrm>
            <a:off x="1478306" y="3026516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次男 颯太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そうた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1999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フレッシュな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新社会人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62" name="object 12">
            <a:extLst>
              <a:ext uri="{FF2B5EF4-FFF2-40B4-BE49-F238E27FC236}">
                <a16:creationId xmlns:a16="http://schemas.microsoft.com/office/drawing/2014/main" id="{43FE9301-AA28-BDF2-EFB0-6B7E322AD960}"/>
              </a:ext>
            </a:extLst>
          </p:cNvPr>
          <p:cNvSpPr txBox="1"/>
          <p:nvPr/>
        </p:nvSpPr>
        <p:spPr>
          <a:xfrm>
            <a:off x="3560753" y="3026517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長女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由美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ゆ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み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1992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百貨店の美容部員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pic>
        <p:nvPicPr>
          <p:cNvPr id="63" name="図 62">
            <a:extLst>
              <a:ext uri="{FF2B5EF4-FFF2-40B4-BE49-F238E27FC236}">
                <a16:creationId xmlns:a16="http://schemas.microsoft.com/office/drawing/2014/main" id="{557FA444-81E0-A80C-CEE4-72A18DABF01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7" t="4251" r="40557" b="39096"/>
          <a:stretch/>
        </p:blipFill>
        <p:spPr>
          <a:xfrm>
            <a:off x="611775" y="6222624"/>
            <a:ext cx="792000" cy="792000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143B3110-7DCF-C493-6F62-CDF04C246AA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1" t="32665" r="52136" b="35816"/>
          <a:stretch/>
        </p:blipFill>
        <p:spPr>
          <a:xfrm>
            <a:off x="611775" y="4991940"/>
            <a:ext cx="792000" cy="792000"/>
          </a:xfrm>
          <a:prstGeom prst="rect">
            <a:avLst/>
          </a:prstGeom>
        </p:spPr>
      </p:pic>
      <p:sp>
        <p:nvSpPr>
          <p:cNvPr id="65" name="object 14">
            <a:extLst>
              <a:ext uri="{FF2B5EF4-FFF2-40B4-BE49-F238E27FC236}">
                <a16:creationId xmlns:a16="http://schemas.microsoft.com/office/drawing/2014/main" id="{4EB9EBE8-C48B-A49B-D9E8-24ACBD1257B2}"/>
              </a:ext>
            </a:extLst>
          </p:cNvPr>
          <p:cNvSpPr txBox="1"/>
          <p:nvPr/>
        </p:nvSpPr>
        <p:spPr>
          <a:xfrm>
            <a:off x="1478306" y="4991940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英治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ひではる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69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神奈川県出身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ラグビー大好き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66" name="object 18">
            <a:extLst>
              <a:ext uri="{FF2B5EF4-FFF2-40B4-BE49-F238E27FC236}">
                <a16:creationId xmlns:a16="http://schemas.microsoft.com/office/drawing/2014/main" id="{CA87701A-85E2-76A2-FFF3-3BF92D1ABB25}"/>
              </a:ext>
            </a:extLst>
          </p:cNvPr>
          <p:cNvSpPr txBox="1"/>
          <p:nvPr/>
        </p:nvSpPr>
        <p:spPr>
          <a:xfrm>
            <a:off x="1478306" y="6222625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長女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晴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はる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1994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WEB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デザイナー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67" name="object 14">
            <a:extLst>
              <a:ext uri="{FF2B5EF4-FFF2-40B4-BE49-F238E27FC236}">
                <a16:creationId xmlns:a16="http://schemas.microsoft.com/office/drawing/2014/main" id="{0B67E724-F57B-F819-6B56-90D8DA763C7B}"/>
              </a:ext>
            </a:extLst>
          </p:cNvPr>
          <p:cNvSpPr txBox="1"/>
          <p:nvPr/>
        </p:nvSpPr>
        <p:spPr>
          <a:xfrm>
            <a:off x="1478306" y="1921105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信二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しんじ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6</a:t>
            </a: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8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埼玉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県出身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趣味は海釣り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68" name="object 22">
            <a:extLst>
              <a:ext uri="{FF2B5EF4-FFF2-40B4-BE49-F238E27FC236}">
                <a16:creationId xmlns:a16="http://schemas.microsoft.com/office/drawing/2014/main" id="{66931A3B-6755-0C28-CCCD-17FDA6401C96}"/>
              </a:ext>
            </a:extLst>
          </p:cNvPr>
          <p:cNvSpPr txBox="1"/>
          <p:nvPr/>
        </p:nvSpPr>
        <p:spPr>
          <a:xfrm>
            <a:off x="452306" y="1493837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佐藤</a:t>
            </a:r>
            <a:r>
              <a:rPr sz="1200" spc="3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家</a:t>
            </a:r>
            <a:endParaRPr sz="12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sp>
        <p:nvSpPr>
          <p:cNvPr id="69" name="object 22">
            <a:extLst>
              <a:ext uri="{FF2B5EF4-FFF2-40B4-BE49-F238E27FC236}">
                <a16:creationId xmlns:a16="http://schemas.microsoft.com/office/drawing/2014/main" id="{F4DDE3EA-216C-5954-FE09-04F70DB417EC}"/>
              </a:ext>
            </a:extLst>
          </p:cNvPr>
          <p:cNvSpPr txBox="1"/>
          <p:nvPr/>
        </p:nvSpPr>
        <p:spPr>
          <a:xfrm>
            <a:off x="452306" y="4566530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鈴木</a:t>
            </a:r>
            <a:r>
              <a:rPr sz="1200" spc="3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家</a:t>
            </a:r>
            <a:endParaRPr sz="1200" spc="300" dirty="0"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FEDFC992-1D07-CF3E-F1BF-33EA607EA91C}"/>
              </a:ext>
            </a:extLst>
          </p:cNvPr>
          <p:cNvCxnSpPr>
            <a:cxnSpLocks/>
          </p:cNvCxnSpPr>
          <p:nvPr/>
        </p:nvCxnSpPr>
        <p:spPr>
          <a:xfrm>
            <a:off x="611775" y="1592582"/>
            <a:ext cx="14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A4702715-9B54-E328-B62D-57566C023F19}"/>
              </a:ext>
            </a:extLst>
          </p:cNvPr>
          <p:cNvCxnSpPr>
            <a:cxnSpLocks/>
          </p:cNvCxnSpPr>
          <p:nvPr/>
        </p:nvCxnSpPr>
        <p:spPr>
          <a:xfrm>
            <a:off x="611775" y="4665275"/>
            <a:ext cx="14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2CC1FCC0-93C1-CFD3-994B-D1A1A268A96D}"/>
              </a:ext>
            </a:extLst>
          </p:cNvPr>
          <p:cNvCxnSpPr>
            <a:cxnSpLocks/>
          </p:cNvCxnSpPr>
          <p:nvPr/>
        </p:nvCxnSpPr>
        <p:spPr>
          <a:xfrm>
            <a:off x="3128753" y="4665275"/>
            <a:ext cx="14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図 72">
            <a:extLst>
              <a:ext uri="{FF2B5EF4-FFF2-40B4-BE49-F238E27FC236}">
                <a16:creationId xmlns:a16="http://schemas.microsoft.com/office/drawing/2014/main" id="{CA738E82-B224-DA7C-8B0A-C01D69E0A36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7" t="33308" r="22609" b="36086"/>
          <a:stretch/>
        </p:blipFill>
        <p:spPr>
          <a:xfrm>
            <a:off x="2702306" y="4991940"/>
            <a:ext cx="792000" cy="792000"/>
          </a:xfrm>
          <a:prstGeom prst="rect">
            <a:avLst/>
          </a:prstGeom>
        </p:spPr>
      </p:pic>
      <p:sp>
        <p:nvSpPr>
          <p:cNvPr id="74" name="object 16">
            <a:extLst>
              <a:ext uri="{FF2B5EF4-FFF2-40B4-BE49-F238E27FC236}">
                <a16:creationId xmlns:a16="http://schemas.microsoft.com/office/drawing/2014/main" id="{F1ABDD9C-7191-F0C1-6DD7-4699110FD140}"/>
              </a:ext>
            </a:extLst>
          </p:cNvPr>
          <p:cNvSpPr txBox="1"/>
          <p:nvPr/>
        </p:nvSpPr>
        <p:spPr>
          <a:xfrm>
            <a:off x="3560753" y="4991940"/>
            <a:ext cx="1008000" cy="9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裕子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ゆうこ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1973年生まれ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東京都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出身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呉服店勤務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着付けは任せて！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F0B6B046-5DD8-3F15-D57F-B84FE9333E9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06" y="6220615"/>
            <a:ext cx="792000" cy="792000"/>
          </a:xfrm>
          <a:prstGeom prst="rect">
            <a:avLst/>
          </a:prstGeom>
        </p:spPr>
      </p:pic>
      <p:sp>
        <p:nvSpPr>
          <p:cNvPr id="76" name="object 12">
            <a:extLst>
              <a:ext uri="{FF2B5EF4-FFF2-40B4-BE49-F238E27FC236}">
                <a16:creationId xmlns:a16="http://schemas.microsoft.com/office/drawing/2014/main" id="{F3473D60-6B9D-A631-FBBB-91D0221F1B42}"/>
              </a:ext>
            </a:extLst>
          </p:cNvPr>
          <p:cNvSpPr txBox="1"/>
          <p:nvPr/>
        </p:nvSpPr>
        <p:spPr>
          <a:xfrm>
            <a:off x="3560753" y="6220616"/>
            <a:ext cx="1008000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三</a:t>
            </a:r>
            <a:r>
              <a:rPr sz="900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女</a:t>
            </a:r>
            <a:r>
              <a:rPr 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ハナ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2017</a:t>
            </a: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いつもわんぱく</a:t>
            </a:r>
            <a:endParaRPr lang="en-US" altLang="ja-JP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Hiragino Mincho ProN W3" charset="-128"/>
              </a:rPr>
              <a:t>ムードメーカー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  <a:cs typeface="Hiragino Mincho ProN W3" charset="-128"/>
            </a:endParaRPr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F4F21689-4D4B-EC7E-718D-E75C65DA1CAB}"/>
              </a:ext>
            </a:extLst>
          </p:cNvPr>
          <p:cNvCxnSpPr>
            <a:cxnSpLocks/>
          </p:cNvCxnSpPr>
          <p:nvPr/>
        </p:nvCxnSpPr>
        <p:spPr>
          <a:xfrm>
            <a:off x="3128753" y="1592582"/>
            <a:ext cx="144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0226865-66A9-A045-622A-D80299248043}"/>
              </a:ext>
            </a:extLst>
          </p:cNvPr>
          <p:cNvSpPr txBox="1"/>
          <p:nvPr/>
        </p:nvSpPr>
        <p:spPr>
          <a:xfrm>
            <a:off x="-2440067" y="6164486"/>
            <a:ext cx="2159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お互いの家族の名前や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生まれ年、出身地や趣味などの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簡単なプロフィールを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入れてください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D03CA657-EE61-260E-7DFD-F3C99B85C357}"/>
              </a:ext>
            </a:extLst>
          </p:cNvPr>
          <p:cNvGrpSpPr/>
          <p:nvPr/>
        </p:nvGrpSpPr>
        <p:grpSpPr>
          <a:xfrm>
            <a:off x="-2635770" y="5864506"/>
            <a:ext cx="2438400" cy="1369403"/>
            <a:chOff x="-2635770" y="2407527"/>
            <a:chExt cx="2438400" cy="1369403"/>
          </a:xfrm>
        </p:grpSpPr>
        <p:sp>
          <p:nvSpPr>
            <p:cNvPr id="42" name="円形吹き出し 41">
              <a:extLst>
                <a:ext uri="{FF2B5EF4-FFF2-40B4-BE49-F238E27FC236}">
                  <a16:creationId xmlns:a16="http://schemas.microsoft.com/office/drawing/2014/main" id="{CDE2473F-C969-B600-3AE7-DADAA0FB3B22}"/>
                </a:ext>
              </a:extLst>
            </p:cNvPr>
            <p:cNvSpPr/>
            <p:nvPr/>
          </p:nvSpPr>
          <p:spPr>
            <a:xfrm flipH="1">
              <a:off x="-2635770" y="2407527"/>
              <a:ext cx="2438400" cy="1369403"/>
            </a:xfrm>
            <a:prstGeom prst="wedgeEllipseCallout">
              <a:avLst>
                <a:gd name="adj1" fmla="val -54563"/>
                <a:gd name="adj2" fmla="val -35213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177E0900-04AD-AC17-4C08-91302FC8A7B6}"/>
                </a:ext>
              </a:extLst>
            </p:cNvPr>
            <p:cNvSpPr txBox="1"/>
            <p:nvPr/>
          </p:nvSpPr>
          <p:spPr>
            <a:xfrm>
              <a:off x="-2440067" y="2707507"/>
              <a:ext cx="21595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お互いの家族の名前や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生まれ年、出身地や趣味などの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簡単なプロフィールを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-1754676" y="1083912"/>
            <a:ext cx="1570525" cy="1202930"/>
            <a:chOff x="-1754676" y="1083912"/>
            <a:chExt cx="1570525" cy="1202930"/>
          </a:xfrm>
        </p:grpSpPr>
        <p:sp>
          <p:nvSpPr>
            <p:cNvPr id="4" name="円形吹き出し 3">
              <a:extLst>
                <a:ext uri="{FF2B5EF4-FFF2-40B4-BE49-F238E27FC236}">
                  <a16:creationId xmlns:a16="http://schemas.microsoft.com/office/drawing/2014/main" id="{2E0E4123-D0EB-AB5B-A3E1-2F9C4BBA6543}"/>
                </a:ext>
              </a:extLst>
            </p:cNvPr>
            <p:cNvSpPr/>
            <p:nvPr/>
          </p:nvSpPr>
          <p:spPr>
            <a:xfrm flipH="1">
              <a:off x="-1754676" y="1083912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6A5DB228-8FA0-A23F-E858-329676B38906}"/>
                </a:ext>
              </a:extLst>
            </p:cNvPr>
            <p:cNvSpPr txBox="1"/>
            <p:nvPr/>
          </p:nvSpPr>
          <p:spPr>
            <a:xfrm>
              <a:off x="-1651555" y="1400390"/>
              <a:ext cx="145424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顔写真やイラストを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1003917" y="797624"/>
            <a:ext cx="1570525" cy="1202930"/>
            <a:chOff x="11003917" y="797624"/>
            <a:chExt cx="1570525" cy="1202930"/>
          </a:xfrm>
        </p:grpSpPr>
        <p:sp>
          <p:nvSpPr>
            <p:cNvPr id="7" name="円形吹き出し 6">
              <a:extLst>
                <a:ext uri="{FF2B5EF4-FFF2-40B4-BE49-F238E27FC236}">
                  <a16:creationId xmlns:a16="http://schemas.microsoft.com/office/drawing/2014/main" id="{BC439F58-4737-162C-7A54-DBA6E94DF674}"/>
                </a:ext>
              </a:extLst>
            </p:cNvPr>
            <p:cNvSpPr/>
            <p:nvPr/>
          </p:nvSpPr>
          <p:spPr>
            <a:xfrm>
              <a:off x="11003917" y="797624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E769E16B-C5BF-37D4-A804-B621B1917E0C}"/>
                </a:ext>
              </a:extLst>
            </p:cNvPr>
            <p:cNvSpPr txBox="1"/>
            <p:nvPr/>
          </p:nvSpPr>
          <p:spPr>
            <a:xfrm>
              <a:off x="11147522" y="1135298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お二人の顔写真やイラストを入れてください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1003917" y="2746643"/>
            <a:ext cx="2310446" cy="2173477"/>
            <a:chOff x="11003917" y="2746643"/>
            <a:chExt cx="2310446" cy="2173477"/>
          </a:xfrm>
        </p:grpSpPr>
        <p:sp>
          <p:nvSpPr>
            <p:cNvPr id="19" name="円形吹き出し 18">
              <a:extLst>
                <a:ext uri="{FF2B5EF4-FFF2-40B4-BE49-F238E27FC236}">
                  <a16:creationId xmlns:a16="http://schemas.microsoft.com/office/drawing/2014/main" id="{9ADB73F3-D192-B8B3-3005-A0376DAE11F5}"/>
                </a:ext>
              </a:extLst>
            </p:cNvPr>
            <p:cNvSpPr/>
            <p:nvPr/>
          </p:nvSpPr>
          <p:spPr>
            <a:xfrm>
              <a:off x="11003917" y="2746643"/>
              <a:ext cx="2310446" cy="217347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CE6C9A8-87A5-888F-D970-485C197F87AF}"/>
                </a:ext>
              </a:extLst>
            </p:cNvPr>
            <p:cNvSpPr txBox="1"/>
            <p:nvPr/>
          </p:nvSpPr>
          <p:spPr>
            <a:xfrm>
              <a:off x="11256315" y="3022518"/>
              <a:ext cx="1877437" cy="1615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項目は変えたり増やしたり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お互いの家族に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親しんでもらえるような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内容にできると◎</a:t>
              </a: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1003912" y="5323948"/>
            <a:ext cx="2485243" cy="1855008"/>
            <a:chOff x="11003912" y="5323948"/>
            <a:chExt cx="2485243" cy="1855008"/>
          </a:xfrm>
        </p:grpSpPr>
        <p:sp>
          <p:nvSpPr>
            <p:cNvPr id="44" name="円形吹き出し 43">
              <a:extLst>
                <a:ext uri="{FF2B5EF4-FFF2-40B4-BE49-F238E27FC236}">
                  <a16:creationId xmlns:a16="http://schemas.microsoft.com/office/drawing/2014/main" id="{81538F9A-33C2-1517-A99E-0787EBDAF759}"/>
                </a:ext>
              </a:extLst>
            </p:cNvPr>
            <p:cNvSpPr/>
            <p:nvPr/>
          </p:nvSpPr>
          <p:spPr>
            <a:xfrm>
              <a:off x="11003912" y="5323948"/>
              <a:ext cx="2485243" cy="1855008"/>
            </a:xfrm>
            <a:prstGeom prst="wedgeEllipseCallout">
              <a:avLst>
                <a:gd name="adj1" fmla="val -55934"/>
                <a:gd name="adj2" fmla="val 22824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4CA83D11-FB89-E1AE-38A5-ED7F4487AE96}"/>
                </a:ext>
              </a:extLst>
            </p:cNvPr>
            <p:cNvSpPr txBox="1"/>
            <p:nvPr/>
          </p:nvSpPr>
          <p:spPr>
            <a:xfrm>
              <a:off x="11201526" y="5919245"/>
              <a:ext cx="2159566" cy="600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家族へのメッセージ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などを書き込む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フリースペースとして使って！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5918</TotalTime>
  <Words>750</Words>
  <Application>Microsoft Macintosh PowerPoint</Application>
  <PresentationFormat>ユーザー設定</PresentationFormat>
  <Paragraphs>208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Arial Unicode MS</vt:lpstr>
      <vt:lpstr>游ゴシック</vt:lpstr>
      <vt:lpstr>游ゴシック</vt:lpstr>
      <vt:lpstr>Arial</vt:lpstr>
      <vt:lpstr>Calibri</vt:lpstr>
      <vt:lpstr>Helvetica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kaoawase_W_春</dc:title>
  <cp:lastModifiedBy>中江</cp:lastModifiedBy>
  <cp:revision>960</cp:revision>
  <cp:lastPrinted>2023-11-10T06:14:55Z</cp:lastPrinted>
  <dcterms:created xsi:type="dcterms:W3CDTF">2022-09-21T13:07:04Z</dcterms:created>
  <dcterms:modified xsi:type="dcterms:W3CDTF">2024-04-16T00:42:03Z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2022-09-21T00:00:00Z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2022-09-21T00:00:00Z</vt:filetime>
  </property>
  <property fmtid="{D5CDD505-2E9C-101B-9397-08002B2CF9AE}" pid="5" name="Producer">
    <vt:lpwstr>Adobe PDF library 16.07</vt:lpwstr>
  </property>
</Properties>
</file>