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2" r:id="rId2"/>
    <p:sldId id="323" r:id="rId3"/>
    <p:sldId id="324" r:id="rId4"/>
    <p:sldId id="325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85683F69-7E50-3F41-AC41-FD6FDC0B8320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5D"/>
    <a:srgbClr val="465271"/>
    <a:srgbClr val="444E61"/>
    <a:srgbClr val="46326F"/>
    <a:srgbClr val="EED4B4"/>
    <a:srgbClr val="EA8E92"/>
    <a:srgbClr val="BA9945"/>
    <a:srgbClr val="745E47"/>
    <a:srgbClr val="F0BAD4"/>
    <a:srgbClr val="55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01" autoAdjust="0"/>
    <p:restoredTop sz="97636"/>
  </p:normalViewPr>
  <p:slideViewPr>
    <p:cSldViewPr>
      <p:cViewPr varScale="1">
        <p:scale>
          <a:sx n="115" d="100"/>
          <a:sy n="115" d="100"/>
        </p:scale>
        <p:origin x="91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92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2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waka.com/ksm/radio/betrothal-meeting/program/base/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25EF19-7AB2-806B-3885-2BA3F6C0D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07966" cy="7570055"/>
          </a:xfrm>
          <a:prstGeom prst="rect">
            <a:avLst/>
          </a:prstGeom>
        </p:spPr>
      </p:pic>
      <p:sp>
        <p:nvSpPr>
          <p:cNvPr id="6" name="object 38">
            <a:extLst>
              <a:ext uri="{FF2B5EF4-FFF2-40B4-BE49-F238E27FC236}">
                <a16:creationId xmlns:a16="http://schemas.microsoft.com/office/drawing/2014/main" id="{8906F700-A3A6-C07B-D39C-7167CAF1C690}"/>
              </a:ext>
            </a:extLst>
          </p:cNvPr>
          <p:cNvSpPr txBox="1"/>
          <p:nvPr/>
        </p:nvSpPr>
        <p:spPr>
          <a:xfrm>
            <a:off x="7084158" y="5146181"/>
            <a:ext cx="1905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400" dirty="0">
                <a:solidFill>
                  <a:srgbClr val="798575"/>
                </a:solidFill>
                <a:latin typeface="Avenir Light" panose="020B0402020203020204" pitchFamily="34" charset="0"/>
                <a:ea typeface="游明朝 Demibold" panose="02020600000000000000" pitchFamily="18" charset="-128"/>
                <a:cs typeface="Hiragino Mincho ProN W3" charset="-128"/>
              </a:rPr>
              <a:t>2024.05.05</a:t>
            </a:r>
            <a:endParaRPr sz="1400" dirty="0">
              <a:solidFill>
                <a:srgbClr val="798575"/>
              </a:solidFill>
              <a:latin typeface="Avenir Light" panose="020B0402020203020204" pitchFamily="34" charset="0"/>
              <a:ea typeface="游明朝 Demibold" panose="02020600000000000000" pitchFamily="18" charset="-128"/>
              <a:cs typeface="Hiragino Mincho ProN W3" charset="-128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60BA33B2-9834-6094-F80B-9461E6FB0FF4}"/>
              </a:ext>
            </a:extLst>
          </p:cNvPr>
          <p:cNvSpPr txBox="1"/>
          <p:nvPr/>
        </p:nvSpPr>
        <p:spPr>
          <a:xfrm>
            <a:off x="7084158" y="5456237"/>
            <a:ext cx="19050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900" spc="-10" dirty="0">
                <a:solidFill>
                  <a:srgbClr val="798575"/>
                </a:solidFill>
                <a:latin typeface="Avenir Light" panose="020B0402020203020204"/>
                <a:ea typeface="游明朝 Demibold" panose="02020600000000000000" pitchFamily="18" charset="-128"/>
                <a:cs typeface="Hiragino Mincho ProN W3" charset="-128"/>
              </a:rPr>
              <a:t>@KSM Hotel Restaurant YUI</a:t>
            </a:r>
            <a:endParaRPr lang="en-US" altLang="ja-JP" sz="900" dirty="0">
              <a:solidFill>
                <a:srgbClr val="798575"/>
              </a:solidFill>
              <a:latin typeface="Avenir Light" panose="020B0402020203020204"/>
              <a:ea typeface="游明朝 Demibold" panose="02020600000000000000" pitchFamily="18" charset="-128"/>
              <a:cs typeface="Hiragino Mincho ProN W3" charset="-128"/>
            </a:endParaRPr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13A03BB5-2F30-DED0-F34B-DDCCEC677C1D}"/>
              </a:ext>
            </a:extLst>
          </p:cNvPr>
          <p:cNvSpPr txBox="1"/>
          <p:nvPr/>
        </p:nvSpPr>
        <p:spPr>
          <a:xfrm>
            <a:off x="7894473" y="4320000"/>
            <a:ext cx="28545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798575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2A7EDD79-3353-4327-792E-37AA4ABC4BF6}"/>
              </a:ext>
            </a:extLst>
          </p:cNvPr>
          <p:cNvSpPr txBox="1"/>
          <p:nvPr/>
        </p:nvSpPr>
        <p:spPr>
          <a:xfrm>
            <a:off x="6946106" y="4320000"/>
            <a:ext cx="94815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798575"/>
                </a:solidFill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SHINICHI</a:t>
            </a:r>
            <a:endParaRPr sz="1600" dirty="0">
              <a:solidFill>
                <a:srgbClr val="798575"/>
              </a:solidFill>
              <a:latin typeface="Helvetica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4" name="object 38">
            <a:extLst>
              <a:ext uri="{FF2B5EF4-FFF2-40B4-BE49-F238E27FC236}">
                <a16:creationId xmlns:a16="http://schemas.microsoft.com/office/drawing/2014/main" id="{2A8A7A24-D580-3947-1D3B-9D8FC6BD3087}"/>
              </a:ext>
            </a:extLst>
          </p:cNvPr>
          <p:cNvSpPr txBox="1"/>
          <p:nvPr/>
        </p:nvSpPr>
        <p:spPr>
          <a:xfrm>
            <a:off x="8179930" y="4320000"/>
            <a:ext cx="79598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798575"/>
                </a:solidFill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AYAKA</a:t>
            </a:r>
            <a:endParaRPr sz="1600" dirty="0">
              <a:solidFill>
                <a:srgbClr val="798575"/>
              </a:solidFill>
              <a:latin typeface="Helvetica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043211" y="3946641"/>
            <a:ext cx="1664121" cy="1264807"/>
            <a:chOff x="11043211" y="3946641"/>
            <a:chExt cx="1664121" cy="1264807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4B664ECD-A10F-FE98-3A47-7C0798A27122}"/>
                </a:ext>
              </a:extLst>
            </p:cNvPr>
            <p:cNvSpPr/>
            <p:nvPr/>
          </p:nvSpPr>
          <p:spPr>
            <a:xfrm>
              <a:off x="11043211" y="3946641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15F8D7D-F203-7D3F-FC7F-0B467D3BC2BF}"/>
                </a:ext>
              </a:extLst>
            </p:cNvPr>
            <p:cNvSpPr txBox="1"/>
            <p:nvPr/>
          </p:nvSpPr>
          <p:spPr>
            <a:xfrm>
              <a:off x="11137106" y="4194324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・おふたりのお名前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・食事会の日付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・食事会の会場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16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6865DE7-FD53-7779-0417-A1DF7E576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5723" y="1"/>
            <a:ext cx="5358300" cy="75761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09893D2-9361-06F4-5248-08D942951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5358300" cy="7576159"/>
          </a:xfrm>
          <a:prstGeom prst="rect">
            <a:avLst/>
          </a:prstGeom>
        </p:spPr>
      </p:pic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31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603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5CD301B-7C60-4E4A-58F6-9EC3EE916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996149"/>
            <a:ext cx="3429000" cy="6858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5F16572-7664-ABE8-B4A5-0EDB62C96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6" y="996149"/>
            <a:ext cx="3429000" cy="685800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21385DB9-452B-E159-3FBB-A59C6F2582A3}"/>
              </a:ext>
            </a:extLst>
          </p:cNvPr>
          <p:cNvSpPr txBox="1"/>
          <p:nvPr/>
        </p:nvSpPr>
        <p:spPr>
          <a:xfrm>
            <a:off x="62603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37B26D8-E3F4-D370-7AC7-5D3CCD997397}"/>
              </a:ext>
            </a:extLst>
          </p:cNvPr>
          <p:cNvSpPr txBox="1"/>
          <p:nvPr/>
        </p:nvSpPr>
        <p:spPr>
          <a:xfrm>
            <a:off x="8315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3A86F4C4-4EA8-4FDB-35C1-F388DDC57F14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AE67EFC-15A4-7978-5BED-43BEC0123CDA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0EC5B5B1-3C6C-0DD8-0021-2C65E04AB0D0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C4F4F29-289B-CE42-C9A2-AAA87B5046CC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5359736"/>
            <a:ext cx="1570525" cy="1202930"/>
            <a:chOff x="11003917" y="5359736"/>
            <a:chExt cx="1570525" cy="1202930"/>
          </a:xfrm>
        </p:grpSpPr>
        <p:sp>
          <p:nvSpPr>
            <p:cNvPr id="15" name="円形吹き出し 14">
              <a:extLst>
                <a:ext uri="{FF2B5EF4-FFF2-40B4-BE49-F238E27FC236}">
                  <a16:creationId xmlns:a16="http://schemas.microsoft.com/office/drawing/2014/main" id="{02598B2F-61F4-C779-CCC9-4F0A518CD76B}"/>
                </a:ext>
              </a:extLst>
            </p:cNvPr>
            <p:cNvSpPr/>
            <p:nvPr/>
          </p:nvSpPr>
          <p:spPr>
            <a:xfrm>
              <a:off x="11003917" y="535973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143156B-F083-EC16-72BA-008DE1968A3E}"/>
                </a:ext>
              </a:extLst>
            </p:cNvPr>
            <p:cNvSpPr txBox="1"/>
            <p:nvPr/>
          </p:nvSpPr>
          <p:spPr>
            <a:xfrm>
              <a:off x="11147522" y="5697410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CCB6BC80-CE46-CD78-1752-9298D94FB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06" y="2666697"/>
            <a:ext cx="2286000" cy="17145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9BF161E-E599-DBCF-9C06-09A5002E5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507794"/>
            <a:ext cx="3048000" cy="6096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D54F5D7-55D1-C672-D7E2-6BD1C6A1C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3106321"/>
            <a:ext cx="3048000" cy="6096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5060372-63FF-6827-7C21-D74E60110C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6" y="4389939"/>
            <a:ext cx="3048000" cy="60960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3A0CE67-0FE3-064D-4A19-39E2F2E5671E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67" name="object 37">
              <a:extLst>
                <a:ext uri="{FF2B5EF4-FFF2-40B4-BE49-F238E27FC236}">
                  <a16:creationId xmlns:a16="http://schemas.microsoft.com/office/drawing/2014/main" id="{5C5859F4-53E3-B93A-A760-BAB31884B5E4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8" name="object 38">
              <a:extLst>
                <a:ext uri="{FF2B5EF4-FFF2-40B4-BE49-F238E27FC236}">
                  <a16:creationId xmlns:a16="http://schemas.microsoft.com/office/drawing/2014/main" id="{B9BEC5E2-92B4-EF72-6D26-D906EBB7B461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069CBC8-FEA8-53DD-DB1F-49E838A8210C}"/>
              </a:ext>
            </a:extLst>
          </p:cNvPr>
          <p:cNvGrpSpPr/>
          <p:nvPr/>
        </p:nvGrpSpPr>
        <p:grpSpPr>
          <a:xfrm>
            <a:off x="6890112" y="5203575"/>
            <a:ext cx="2404388" cy="884858"/>
            <a:chOff x="6890400" y="4984084"/>
            <a:chExt cx="2404388" cy="884858"/>
          </a:xfrm>
        </p:grpSpPr>
        <p:sp>
          <p:nvSpPr>
            <p:cNvPr id="70" name="object 6">
              <a:extLst>
                <a:ext uri="{FF2B5EF4-FFF2-40B4-BE49-F238E27FC236}">
                  <a16:creationId xmlns:a16="http://schemas.microsoft.com/office/drawing/2014/main" id="{570F4819-9BFA-B868-219C-753734469679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71" name="object 7">
              <a:extLst>
                <a:ext uri="{FF2B5EF4-FFF2-40B4-BE49-F238E27FC236}">
                  <a16:creationId xmlns:a16="http://schemas.microsoft.com/office/drawing/2014/main" id="{D5DFA96E-5757-9DC5-CF45-0E0232A8329B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31859136-46B2-2E08-1AB9-240D86C67A59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73" name="object 22">
              <a:extLst>
                <a:ext uri="{FF2B5EF4-FFF2-40B4-BE49-F238E27FC236}">
                  <a16:creationId xmlns:a16="http://schemas.microsoft.com/office/drawing/2014/main" id="{5733C2C9-0C82-0038-A0E0-D6E1AE5C93D7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9800D7B9-9639-064E-936B-A4DA4F85DD2C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75" name="object 22">
              <a:extLst>
                <a:ext uri="{FF2B5EF4-FFF2-40B4-BE49-F238E27FC236}">
                  <a16:creationId xmlns:a16="http://schemas.microsoft.com/office/drawing/2014/main" id="{73E7A3A0-1AF8-9CD2-B327-38A11B1B2041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76" name="object 16">
              <a:extLst>
                <a:ext uri="{FF2B5EF4-FFF2-40B4-BE49-F238E27FC236}">
                  <a16:creationId xmlns:a16="http://schemas.microsoft.com/office/drawing/2014/main" id="{B4E29337-C202-AFD2-7743-E844E9A9B41D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6E87F43D-A5EA-F76D-1463-BB697CBB1557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id="{86A4B686-5F51-1857-705C-44716915C07F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79" name="object 16">
              <a:extLst>
                <a:ext uri="{FF2B5EF4-FFF2-40B4-BE49-F238E27FC236}">
                  <a16:creationId xmlns:a16="http://schemas.microsoft.com/office/drawing/2014/main" id="{E6C527A5-6C52-A637-22FB-C4673422EE1C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80" name="object 22">
              <a:extLst>
                <a:ext uri="{FF2B5EF4-FFF2-40B4-BE49-F238E27FC236}">
                  <a16:creationId xmlns:a16="http://schemas.microsoft.com/office/drawing/2014/main" id="{217330C3-471A-201A-CA1C-276655391E7B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81" name="object 16">
              <a:extLst>
                <a:ext uri="{FF2B5EF4-FFF2-40B4-BE49-F238E27FC236}">
                  <a16:creationId xmlns:a16="http://schemas.microsoft.com/office/drawing/2014/main" id="{F672F8BA-A9E9-1E8F-CBEC-DB4D296665E1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9FC3F7B1-B230-7797-C49A-D2965D29981E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E568145-F99D-12FD-1526-6288A521B979}"/>
              </a:ext>
            </a:extLst>
          </p:cNvPr>
          <p:cNvGrpSpPr/>
          <p:nvPr/>
        </p:nvGrpSpPr>
        <p:grpSpPr>
          <a:xfrm>
            <a:off x="-3002455" y="3466051"/>
            <a:ext cx="2665905" cy="1942082"/>
            <a:chOff x="-2594317" y="2865438"/>
            <a:chExt cx="2257766" cy="1163383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ABF28503-57D2-DE46-771D-DF283BE745FB}"/>
                </a:ext>
              </a:extLst>
            </p:cNvPr>
            <p:cNvSpPr/>
            <p:nvPr/>
          </p:nvSpPr>
          <p:spPr>
            <a:xfrm flipH="1">
              <a:off x="-2594317" y="2865438"/>
              <a:ext cx="2257766" cy="116338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D74A062-C815-4E7D-5E70-0CEE68A49DBB}"/>
                </a:ext>
              </a:extLst>
            </p:cNvPr>
            <p:cNvSpPr txBox="1"/>
            <p:nvPr/>
          </p:nvSpPr>
          <p:spPr>
            <a:xfrm>
              <a:off x="-2404432" y="3236570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6BFFD6F6-3A78-3BDF-24D6-DBFFA4542566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531A001-47D8-DDBB-8DF0-7A8821651A1C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C01A71EB-AAE8-D1A9-C9E6-5393420E8C3D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45330A7-4994-EBED-AD74-CF353235C9B8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82DA9F39-1424-CEE0-9475-1825C84DD5CA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3AC2CB8-3EE2-243C-D24F-2CDD0F871712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60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748D764B-59E3-02B9-79BC-895C67303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58299" cy="757615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8D5E606-48BA-2062-DFC7-21B075F25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00" y="0"/>
            <a:ext cx="5358299" cy="7576158"/>
          </a:xfrm>
          <a:prstGeom prst="rect">
            <a:avLst/>
          </a:prstGeom>
        </p:spPr>
      </p:pic>
      <p:sp>
        <p:nvSpPr>
          <p:cNvPr id="54" name="Google Shape;147;g123aa598cec_0_46">
            <a:extLst>
              <a:ext uri="{FF2B5EF4-FFF2-40B4-BE49-F238E27FC236}">
                <a16:creationId xmlns:a16="http://schemas.microsoft.com/office/drawing/2014/main" id="{4CD1FBDC-9C42-3B8F-5B52-A876D75660B8}"/>
              </a:ext>
            </a:extLst>
          </p:cNvPr>
          <p:cNvSpPr txBox="1"/>
          <p:nvPr/>
        </p:nvSpPr>
        <p:spPr>
          <a:xfrm>
            <a:off x="7543413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798575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2" name="Google Shape;147;g123aa598cec_0_46">
            <a:extLst>
              <a:ext uri="{FF2B5EF4-FFF2-40B4-BE49-F238E27FC236}">
                <a16:creationId xmlns:a16="http://schemas.microsoft.com/office/drawing/2014/main" id="{EFB8487F-2A61-CC5E-D29A-F02F4DD9717A}"/>
              </a:ext>
            </a:extLst>
          </p:cNvPr>
          <p:cNvSpPr txBox="1"/>
          <p:nvPr/>
        </p:nvSpPr>
        <p:spPr>
          <a:xfrm>
            <a:off x="7543413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798575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798575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4" name="Google Shape;147;g123aa598cec_0_46">
            <a:extLst>
              <a:ext uri="{FF2B5EF4-FFF2-40B4-BE49-F238E27FC236}">
                <a16:creationId xmlns:a16="http://schemas.microsoft.com/office/drawing/2014/main" id="{E8CC3965-0FA2-A8CB-FCEE-7EF1CE58CF76}"/>
              </a:ext>
            </a:extLst>
          </p:cNvPr>
          <p:cNvSpPr txBox="1"/>
          <p:nvPr/>
        </p:nvSpPr>
        <p:spPr>
          <a:xfrm>
            <a:off x="7543413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798575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798575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71B02C66-A786-DB7D-C190-4251AF184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13" y="503237"/>
            <a:ext cx="3429000" cy="6858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223BB0E-780B-E03A-325D-AEAD28758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" y="503237"/>
            <a:ext cx="3429000" cy="6858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FA9428DB-4DBD-DBF5-CC47-20227962D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0" y="1528064"/>
            <a:ext cx="1260000" cy="126000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536561C-7754-EC52-4D7A-857BEAEE88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6" y="1529237"/>
            <a:ext cx="1260000" cy="1260000"/>
          </a:xfrm>
          <a:prstGeom prst="rect">
            <a:avLst/>
          </a:prstGeom>
        </p:spPr>
      </p:pic>
      <p:sp>
        <p:nvSpPr>
          <p:cNvPr id="88" name="Google Shape;141;g123aa598cec_0_46">
            <a:extLst>
              <a:ext uri="{FF2B5EF4-FFF2-40B4-BE49-F238E27FC236}">
                <a16:creationId xmlns:a16="http://schemas.microsoft.com/office/drawing/2014/main" id="{928E14C8-A138-2CD4-38FA-BF3942850A45}"/>
              </a:ext>
            </a:extLst>
          </p:cNvPr>
          <p:cNvSpPr txBox="1"/>
          <p:nvPr/>
        </p:nvSpPr>
        <p:spPr>
          <a:xfrm>
            <a:off x="6107906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9" name="Google Shape;142;g123aa598cec_0_46">
            <a:extLst>
              <a:ext uri="{FF2B5EF4-FFF2-40B4-BE49-F238E27FC236}">
                <a16:creationId xmlns:a16="http://schemas.microsoft.com/office/drawing/2014/main" id="{0123CDD7-C7F7-76DF-F7CE-61B6E912A379}"/>
              </a:ext>
            </a:extLst>
          </p:cNvPr>
          <p:cNvSpPr txBox="1"/>
          <p:nvPr/>
        </p:nvSpPr>
        <p:spPr>
          <a:xfrm>
            <a:off x="6107906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0" name="Google Shape;144;g123aa598cec_0_46">
            <a:extLst>
              <a:ext uri="{FF2B5EF4-FFF2-40B4-BE49-F238E27FC236}">
                <a16:creationId xmlns:a16="http://schemas.microsoft.com/office/drawing/2014/main" id="{F45A105A-547C-8C44-8758-15D6B0F301CE}"/>
              </a:ext>
            </a:extLst>
          </p:cNvPr>
          <p:cNvSpPr txBox="1"/>
          <p:nvPr/>
        </p:nvSpPr>
        <p:spPr>
          <a:xfrm>
            <a:off x="8627720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1" name="Google Shape;145;g123aa598cec_0_46">
            <a:extLst>
              <a:ext uri="{FF2B5EF4-FFF2-40B4-BE49-F238E27FC236}">
                <a16:creationId xmlns:a16="http://schemas.microsoft.com/office/drawing/2014/main" id="{4B3132CB-40C6-A38D-5DAF-08CE8A5A19F1}"/>
              </a:ext>
            </a:extLst>
          </p:cNvPr>
          <p:cNvSpPr txBox="1"/>
          <p:nvPr/>
        </p:nvSpPr>
        <p:spPr>
          <a:xfrm>
            <a:off x="8627720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2" name="Google Shape;141;g123aa598cec_0_46">
            <a:extLst>
              <a:ext uri="{FF2B5EF4-FFF2-40B4-BE49-F238E27FC236}">
                <a16:creationId xmlns:a16="http://schemas.microsoft.com/office/drawing/2014/main" id="{BB61D88C-9D10-850C-ABB4-ABEE4BF7C9FA}"/>
              </a:ext>
            </a:extLst>
          </p:cNvPr>
          <p:cNvSpPr txBox="1"/>
          <p:nvPr/>
        </p:nvSpPr>
        <p:spPr>
          <a:xfrm>
            <a:off x="6107906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3" name="Google Shape;144;g123aa598cec_0_46">
            <a:extLst>
              <a:ext uri="{FF2B5EF4-FFF2-40B4-BE49-F238E27FC236}">
                <a16:creationId xmlns:a16="http://schemas.microsoft.com/office/drawing/2014/main" id="{C6B168F3-A9A3-53F2-4F99-93973A96B1B3}"/>
              </a:ext>
            </a:extLst>
          </p:cNvPr>
          <p:cNvSpPr txBox="1"/>
          <p:nvPr/>
        </p:nvSpPr>
        <p:spPr>
          <a:xfrm>
            <a:off x="8627720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4" name="角丸四角形 93">
            <a:extLst>
              <a:ext uri="{FF2B5EF4-FFF2-40B4-BE49-F238E27FC236}">
                <a16:creationId xmlns:a16="http://schemas.microsoft.com/office/drawing/2014/main" id="{F9995673-4A9C-C78D-BAA8-FE359F8C2531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FB210D-A87B-9560-BF3C-336E83A21E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12F0910-06A7-A164-756A-7EB3692928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BA1744-75C7-F358-088E-49189F8A8D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6CD9FB-9F91-B3F1-F6BC-77CAF3D6F5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6647E375-FA35-1CD7-119E-2C6F8D3A4479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2A6BC4CC-7A3B-65D2-AB5E-912A4B39EA4F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EF9679EA-8BF1-DF5E-DC8A-66549DFC8390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6E0DD6D-0C81-451E-01F9-435B31C6AF0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CDB05A9-6CE9-8A01-DCC1-2BCB044FB52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9" name="object 14">
            <a:extLst>
              <a:ext uri="{FF2B5EF4-FFF2-40B4-BE49-F238E27FC236}">
                <a16:creationId xmlns:a16="http://schemas.microsoft.com/office/drawing/2014/main" id="{042906B4-348E-1305-A0CC-F7A1DA693F7F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6EBD6BA2-C9A8-99CC-8C26-2824BC8E316C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F96C60DD-BE61-BE60-4E1C-1A5D36D44861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EDBE9E57-FB99-8ABD-C54D-238CFB62ED26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25453908-CC88-051D-9956-4C5EC1AA7944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F3D6688-F8F8-9BA8-353A-41B30AED8210}"/>
              </a:ext>
            </a:extLst>
          </p:cNvPr>
          <p:cNvCxnSpPr>
            <a:cxnSpLocks/>
          </p:cNvCxnSpPr>
          <p:nvPr/>
        </p:nvCxnSpPr>
        <p:spPr>
          <a:xfrm>
            <a:off x="611775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A675780-958E-3B4C-D7F2-4C4FF6023680}"/>
              </a:ext>
            </a:extLst>
          </p:cNvPr>
          <p:cNvCxnSpPr>
            <a:cxnSpLocks/>
          </p:cNvCxnSpPr>
          <p:nvPr/>
        </p:nvCxnSpPr>
        <p:spPr>
          <a:xfrm>
            <a:off x="611775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936CD71-84EF-EE91-4FA7-F32D836E4109}"/>
              </a:ext>
            </a:extLst>
          </p:cNvPr>
          <p:cNvCxnSpPr>
            <a:cxnSpLocks/>
          </p:cNvCxnSpPr>
          <p:nvPr/>
        </p:nvCxnSpPr>
        <p:spPr>
          <a:xfrm>
            <a:off x="3128753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>
            <a:extLst>
              <a:ext uri="{FF2B5EF4-FFF2-40B4-BE49-F238E27FC236}">
                <a16:creationId xmlns:a16="http://schemas.microsoft.com/office/drawing/2014/main" id="{9B84D487-C81D-AD3A-37C1-CDBD301A0FC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39" name="object 16">
            <a:extLst>
              <a:ext uri="{FF2B5EF4-FFF2-40B4-BE49-F238E27FC236}">
                <a16:creationId xmlns:a16="http://schemas.microsoft.com/office/drawing/2014/main" id="{A038451D-0912-F5D0-7B4A-426851AD1772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00DE712-D606-E0FF-E4DB-CE80E0282F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42" name="object 12">
            <a:extLst>
              <a:ext uri="{FF2B5EF4-FFF2-40B4-BE49-F238E27FC236}">
                <a16:creationId xmlns:a16="http://schemas.microsoft.com/office/drawing/2014/main" id="{1B3C3586-A0B5-DFC9-218F-5E97CE5CDC64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39489FC-3883-C5D9-13D9-15CF91B8C335}"/>
              </a:ext>
            </a:extLst>
          </p:cNvPr>
          <p:cNvCxnSpPr>
            <a:cxnSpLocks/>
          </p:cNvCxnSpPr>
          <p:nvPr/>
        </p:nvCxnSpPr>
        <p:spPr>
          <a:xfrm>
            <a:off x="3128753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DCA6189-110B-108D-EDA6-F53E8A13AE5B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813BFD1-8F52-2D6C-A5C5-E879CE4305BC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1CDB612E-004E-F738-7836-5EDB9673C6C1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40CC555-08C7-4E52-D420-79035EAE6C6B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358C47E0-68D2-07D9-D8C3-3BCF1B31B6C3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7144733-2A96-ACE0-29BB-E8DB1FCC530E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582AD805-65FB-E538-72AD-1F9A9286BC84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0982E31-2CD7-DD3E-B344-90BDF73B7A42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44" name="円形吹き出し 43">
              <a:extLst>
                <a:ext uri="{FF2B5EF4-FFF2-40B4-BE49-F238E27FC236}">
                  <a16:creationId xmlns:a16="http://schemas.microsoft.com/office/drawing/2014/main" id="{47411485-CE38-D935-568F-7C29BDF8F2DB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2E13EE1-BE54-DB6E-BFCF-C90432216995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51" name="円形吹き出し 50">
              <a:extLst>
                <a:ext uri="{FF2B5EF4-FFF2-40B4-BE49-F238E27FC236}">
                  <a16:creationId xmlns:a16="http://schemas.microsoft.com/office/drawing/2014/main" id="{7D8BE388-A235-0927-A279-764BF39F0C67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C76460C-6429-5CEF-D048-B5FB4E0C6A10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40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</TotalTime>
  <Words>676</Words>
  <Application>Microsoft Macintosh PowerPoint</Application>
  <PresentationFormat>ユーザー設定</PresentationFormat>
  <Paragraphs>193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Arial Unicode MS</vt:lpstr>
      <vt:lpstr>游ゴシック</vt:lpstr>
      <vt:lpstr>游ゴシック</vt:lpstr>
      <vt:lpstr>Arial</vt:lpstr>
      <vt:lpstr>Avenir Light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959</cp:revision>
  <cp:lastPrinted>2023-11-10T06:14:55Z</cp:lastPrinted>
  <dcterms:created xsi:type="dcterms:W3CDTF">2022-09-21T13:07:04Z</dcterms:created>
  <dcterms:modified xsi:type="dcterms:W3CDTF">2024-04-16T00:20:38Z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