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6" r:id="rId2"/>
    <p:sldId id="281" r:id="rId3"/>
    <p:sldId id="284" r:id="rId4"/>
    <p:sldId id="285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32E11820-2A4B-1846-9FC9-BE79D08FBAFF}">
          <p14:sldIdLst>
            <p14:sldId id="326"/>
            <p14:sldId id="28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5D"/>
    <a:srgbClr val="465271"/>
    <a:srgbClr val="444E61"/>
    <a:srgbClr val="46326F"/>
    <a:srgbClr val="EED4B4"/>
    <a:srgbClr val="EA8E92"/>
    <a:srgbClr val="BA9945"/>
    <a:srgbClr val="745E47"/>
    <a:srgbClr val="F0BAD4"/>
    <a:srgbClr val="55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96405" autoAdjust="0"/>
  </p:normalViewPr>
  <p:slideViewPr>
    <p:cSldViewPr>
      <p:cViewPr varScale="1">
        <p:scale>
          <a:sx n="110" d="100"/>
          <a:sy n="110" d="100"/>
        </p:scale>
        <p:origin x="1048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22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8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1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2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77480B-EAC5-370B-801F-B2D356ABA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16600" cy="7576159"/>
          </a:xfrm>
          <a:prstGeom prst="rect">
            <a:avLst/>
          </a:prstGeom>
        </p:spPr>
      </p:pic>
      <p:sp>
        <p:nvSpPr>
          <p:cNvPr id="21" name="object 38">
            <a:extLst>
              <a:ext uri="{FF2B5EF4-FFF2-40B4-BE49-F238E27FC236}">
                <a16:creationId xmlns:a16="http://schemas.microsoft.com/office/drawing/2014/main" id="{73CB7635-226D-4D73-2D90-130BEA5E8323}"/>
              </a:ext>
            </a:extLst>
          </p:cNvPr>
          <p:cNvSpPr txBox="1"/>
          <p:nvPr/>
        </p:nvSpPr>
        <p:spPr>
          <a:xfrm>
            <a:off x="7317201" y="3096000"/>
            <a:ext cx="1440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800" spc="-10" dirty="0">
                <a:solidFill>
                  <a:srgbClr val="2B3A5D"/>
                </a:solidFill>
                <a:latin typeface="Helvetica" panose="020B0604020202020204" pitchFamily="34" charset="0"/>
                <a:ea typeface="游明朝" panose="02020400000000000000" pitchFamily="18" charset="-128"/>
                <a:cs typeface="Helvetica" panose="020B0604020202020204" pitchFamily="34" charset="0"/>
              </a:rPr>
              <a:t>@KSM Hotel Restaurant YUI</a:t>
            </a:r>
            <a:endParaRPr lang="en-US" altLang="ja-JP" sz="800" dirty="0">
              <a:solidFill>
                <a:srgbClr val="2B3A5D"/>
              </a:solidFill>
              <a:latin typeface="Helvetica" panose="020B0604020202020204" pitchFamily="34" charset="0"/>
              <a:ea typeface="游明朝" panose="020204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5" name="object 38">
            <a:extLst>
              <a:ext uri="{FF2B5EF4-FFF2-40B4-BE49-F238E27FC236}">
                <a16:creationId xmlns:a16="http://schemas.microsoft.com/office/drawing/2014/main" id="{4FFB5B55-69A0-B2F4-63AB-8CBD83A998C8}"/>
              </a:ext>
            </a:extLst>
          </p:cNvPr>
          <p:cNvSpPr txBox="1"/>
          <p:nvPr/>
        </p:nvSpPr>
        <p:spPr>
          <a:xfrm>
            <a:off x="6712755" y="3634434"/>
            <a:ext cx="11201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400" b="1" spc="300" dirty="0">
                <a:ln w="6350">
                  <a:solidFill>
                    <a:srgbClr val="2B3A5D"/>
                  </a:solidFill>
                </a:ln>
                <a:solidFill>
                  <a:schemeClr val="bg1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SHINICHI</a:t>
            </a:r>
            <a:endParaRPr sz="1400" b="1" spc="300" dirty="0">
              <a:ln w="6350">
                <a:solidFill>
                  <a:srgbClr val="2B3A5D"/>
                </a:solidFill>
              </a:ln>
              <a:solidFill>
                <a:schemeClr val="bg1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EDDCC578-DC0C-B5EE-A523-1AC18463C7D9}"/>
              </a:ext>
            </a:extLst>
          </p:cNvPr>
          <p:cNvSpPr txBox="1"/>
          <p:nvPr/>
        </p:nvSpPr>
        <p:spPr>
          <a:xfrm>
            <a:off x="8241506" y="3634434"/>
            <a:ext cx="9701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400" b="1" spc="300" dirty="0">
                <a:ln w="6350">
                  <a:solidFill>
                    <a:srgbClr val="2B3A5D"/>
                  </a:solidFill>
                </a:ln>
                <a:solidFill>
                  <a:schemeClr val="bg1"/>
                </a:solidFill>
                <a:latin typeface="Helvetica" panose="020B0604020202020204" pitchFamily="34" charset="0"/>
                <a:ea typeface="游明朝 Demibold" panose="02020600000000000000" pitchFamily="18" charset="-128"/>
                <a:cs typeface="Helvetica" panose="020B0604020202020204" pitchFamily="34" charset="0"/>
              </a:rPr>
              <a:t>AYAKA</a:t>
            </a:r>
            <a:endParaRPr sz="1400" b="1" spc="300" dirty="0">
              <a:ln w="6350">
                <a:solidFill>
                  <a:srgbClr val="2B3A5D"/>
                </a:solidFill>
              </a:ln>
              <a:solidFill>
                <a:schemeClr val="bg1"/>
              </a:solidFill>
              <a:latin typeface="Helvetica" panose="020B0604020202020204" pitchFamily="34" charset="0"/>
              <a:ea typeface="游明朝 Demibold" panose="020206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09E7B1E0-32A6-41F8-2B78-8453CB1AF006}"/>
              </a:ext>
            </a:extLst>
          </p:cNvPr>
          <p:cNvSpPr txBox="1"/>
          <p:nvPr/>
        </p:nvSpPr>
        <p:spPr>
          <a:xfrm>
            <a:off x="7317201" y="4248000"/>
            <a:ext cx="1440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1600" spc="-10" dirty="0">
                <a:solidFill>
                  <a:srgbClr val="2B3A5D"/>
                </a:solidFill>
                <a:latin typeface="Avenir Light" panose="020B0402020203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2024.5.5</a:t>
            </a:r>
            <a:endParaRPr lang="en-US" altLang="ja-JP" sz="1600" dirty="0">
              <a:solidFill>
                <a:srgbClr val="2B3A5D"/>
              </a:solidFill>
              <a:latin typeface="Avenir Light" panose="020B0402020203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A69F8DE5-EC83-531F-9802-66E30FAF23AC}"/>
              </a:ext>
            </a:extLst>
          </p:cNvPr>
          <p:cNvSpPr txBox="1"/>
          <p:nvPr/>
        </p:nvSpPr>
        <p:spPr>
          <a:xfrm>
            <a:off x="7898478" y="3634434"/>
            <a:ext cx="2774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400" dirty="0">
                <a:solidFill>
                  <a:srgbClr val="2B3A5D"/>
                </a:solidFill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&amp;</a:t>
            </a:r>
            <a:endParaRPr sz="1400" dirty="0">
              <a:solidFill>
                <a:srgbClr val="2B3A5D"/>
              </a:solidFill>
              <a:latin typeface="Helvetica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5350C80-DC4E-8A31-0896-5C1326C25EB2}"/>
              </a:ext>
            </a:extLst>
          </p:cNvPr>
          <p:cNvCxnSpPr>
            <a:cxnSpLocks/>
          </p:cNvCxnSpPr>
          <p:nvPr/>
        </p:nvCxnSpPr>
        <p:spPr>
          <a:xfrm>
            <a:off x="8566701" y="4374000"/>
            <a:ext cx="381000" cy="0"/>
          </a:xfrm>
          <a:prstGeom prst="line">
            <a:avLst/>
          </a:prstGeom>
          <a:ln w="6350">
            <a:solidFill>
              <a:srgbClr val="2B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2EC791C-126C-313A-6C3E-A034F593541E}"/>
              </a:ext>
            </a:extLst>
          </p:cNvPr>
          <p:cNvCxnSpPr>
            <a:cxnSpLocks/>
          </p:cNvCxnSpPr>
          <p:nvPr/>
        </p:nvCxnSpPr>
        <p:spPr>
          <a:xfrm>
            <a:off x="7126701" y="4374000"/>
            <a:ext cx="381000" cy="0"/>
          </a:xfrm>
          <a:prstGeom prst="line">
            <a:avLst/>
          </a:prstGeom>
          <a:ln w="6350">
            <a:solidFill>
              <a:srgbClr val="2B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1043211" y="2789237"/>
            <a:ext cx="1664121" cy="1264807"/>
            <a:chOff x="11043211" y="2789237"/>
            <a:chExt cx="1664121" cy="1264807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3DC1B31B-DC22-80D6-E7F9-2C9C3D7E12CC}"/>
                </a:ext>
              </a:extLst>
            </p:cNvPr>
            <p:cNvSpPr/>
            <p:nvPr/>
          </p:nvSpPr>
          <p:spPr>
            <a:xfrm>
              <a:off x="11043211" y="2789237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2E2EB519-9970-FE40-0DB5-4FF41DA71F74}"/>
                </a:ext>
              </a:extLst>
            </p:cNvPr>
            <p:cNvSpPr txBox="1"/>
            <p:nvPr/>
          </p:nvSpPr>
          <p:spPr>
            <a:xfrm>
              <a:off x="11137106" y="3036920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/>
                <a:t>・食事会の会場</a:t>
              </a:r>
              <a:endParaRPr lang="en-US" altLang="ja-JP" dirty="0"/>
            </a:p>
            <a:p>
              <a:r>
                <a:rPr lang="ja-JP" altLang="en-US"/>
                <a:t>・おふたりのお名前</a:t>
              </a:r>
              <a:endParaRPr lang="en-US" altLang="ja-JP" dirty="0"/>
            </a:p>
            <a:p>
              <a:r>
                <a:rPr lang="ja-JP" altLang="en-US"/>
                <a:t>・食事会の日付</a:t>
              </a:r>
              <a:endParaRPr lang="en-US" altLang="ja-JP" dirty="0"/>
            </a:p>
            <a:p>
              <a:r>
                <a:rPr lang="ja-JP" altLang="en-US"/>
                <a:t>を入れてください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02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509970-24F9-1150-FD1E-74D8A3081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58299" cy="75761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8590E5C-2F93-8B08-AB7B-953A1BB1B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200" y="0"/>
            <a:ext cx="5358299" cy="7576158"/>
          </a:xfrm>
          <a:prstGeom prst="rect">
            <a:avLst/>
          </a:prstGeom>
        </p:spPr>
      </p:pic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831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603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473DFA9-4EBC-1494-13F0-CA7523F73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" y="1236686"/>
            <a:ext cx="3429000" cy="685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FCDB212-3237-FFF1-9567-0EEB16AA7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6" y="1236686"/>
            <a:ext cx="3429000" cy="685800"/>
          </a:xfrm>
          <a:prstGeom prst="rect">
            <a:avLst/>
          </a:prstGeom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7B5C3ED0-F833-8176-48B4-3E4B990B9441}"/>
              </a:ext>
            </a:extLst>
          </p:cNvPr>
          <p:cNvSpPr txBox="1"/>
          <p:nvPr/>
        </p:nvSpPr>
        <p:spPr>
          <a:xfrm>
            <a:off x="6264706" y="2431549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A572CEA-4E49-C4DC-DABE-80355F8A5761}"/>
              </a:ext>
            </a:extLst>
          </p:cNvPr>
          <p:cNvSpPr txBox="1"/>
          <p:nvPr/>
        </p:nvSpPr>
        <p:spPr>
          <a:xfrm>
            <a:off x="831506" y="2431549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5" name="円形吹き出し 4">
              <a:extLst>
                <a:ext uri="{FF2B5EF4-FFF2-40B4-BE49-F238E27FC236}">
                  <a16:creationId xmlns:a16="http://schemas.microsoft.com/office/drawing/2014/main" id="{ED1C2EAC-32D8-3A64-2664-249D7D0A3029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8AC54D8-72C2-AD1D-7AC9-D97C2C63F442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BCB0D63F-C115-FC9A-080F-F86B08CA480F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D51C025-9B11-1267-A84F-F046B1EB360A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5359736"/>
            <a:ext cx="1570525" cy="1202930"/>
            <a:chOff x="11003917" y="5359736"/>
            <a:chExt cx="1570525" cy="1202930"/>
          </a:xfrm>
        </p:grpSpPr>
        <p:sp>
          <p:nvSpPr>
            <p:cNvPr id="18" name="円形吹き出し 17">
              <a:extLst>
                <a:ext uri="{FF2B5EF4-FFF2-40B4-BE49-F238E27FC236}">
                  <a16:creationId xmlns:a16="http://schemas.microsoft.com/office/drawing/2014/main" id="{DD189247-C38E-F50A-9E69-CED9F5635E06}"/>
                </a:ext>
              </a:extLst>
            </p:cNvPr>
            <p:cNvSpPr/>
            <p:nvPr/>
          </p:nvSpPr>
          <p:spPr>
            <a:xfrm>
              <a:off x="11003917" y="535973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DE7528F-8BF2-D42D-8CB7-F2B79A808996}"/>
                </a:ext>
              </a:extLst>
            </p:cNvPr>
            <p:cNvSpPr txBox="1"/>
            <p:nvPr/>
          </p:nvSpPr>
          <p:spPr>
            <a:xfrm>
              <a:off x="11147522" y="5697410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98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B4674426-5DDA-D81B-9314-842EC0601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702" y="0"/>
            <a:ext cx="5358298" cy="757615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E7ED918-3BCF-F617-CFC6-9782C220D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476558"/>
            <a:ext cx="3048000" cy="6096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D85BF30-4405-1654-7D4F-B9212630B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6" y="3170237"/>
            <a:ext cx="3048000" cy="6096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06B56A9-DE59-2A2C-F83F-831332279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6" y="3780560"/>
            <a:ext cx="3048000" cy="6096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538F433-2A02-A506-18CE-F7BBDC5110D1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D893A541-3B50-D622-1760-E4F060F798DD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1" name="object 38">
              <a:extLst>
                <a:ext uri="{FF2B5EF4-FFF2-40B4-BE49-F238E27FC236}">
                  <a16:creationId xmlns:a16="http://schemas.microsoft.com/office/drawing/2014/main" id="{C76664C6-D51E-A1CB-572C-A2D472ECBBCC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6A2180C-D9DB-1A4B-4719-2E770143443C}"/>
              </a:ext>
            </a:extLst>
          </p:cNvPr>
          <p:cNvGrpSpPr/>
          <p:nvPr/>
        </p:nvGrpSpPr>
        <p:grpSpPr>
          <a:xfrm>
            <a:off x="6892312" y="4660100"/>
            <a:ext cx="2404388" cy="884858"/>
            <a:chOff x="6890400" y="4984084"/>
            <a:chExt cx="2404388" cy="884858"/>
          </a:xfrm>
        </p:grpSpPr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19010350-9BA4-0F38-DDB5-28DC3EDD8A2F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5A8BA36C-21A8-655A-39A0-4ECB76E6F6FB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4C224F-52B1-9F08-5DCF-27F66E159980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222BB2C4-89D0-9392-A15E-CA560670CF70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846C032F-2B6D-A101-AEA3-1ACAE6B5C1D7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7F17EE47-50EC-E12F-1E17-CEDC51149E46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B53329C2-4230-C260-5E54-7C956CBB4129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B0C8BDA-1199-807C-5880-142A0217D0F6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ject 22">
              <a:extLst>
                <a:ext uri="{FF2B5EF4-FFF2-40B4-BE49-F238E27FC236}">
                  <a16:creationId xmlns:a16="http://schemas.microsoft.com/office/drawing/2014/main" id="{B5915539-FA4F-EAC8-6D5D-AA6C82DD6C89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真一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2" name="object 16">
              <a:extLst>
                <a:ext uri="{FF2B5EF4-FFF2-40B4-BE49-F238E27FC236}">
                  <a16:creationId xmlns:a16="http://schemas.microsoft.com/office/drawing/2014/main" id="{A21568D8-E89B-638E-2D39-21FEE77BDCA0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26E7217C-C34B-392C-7634-BF006E0880A9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彩香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2" name="object 16">
              <a:extLst>
                <a:ext uri="{FF2B5EF4-FFF2-40B4-BE49-F238E27FC236}">
                  <a16:creationId xmlns:a16="http://schemas.microsoft.com/office/drawing/2014/main" id="{00470DB1-AC10-EF74-78BF-269C7D4C63D1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397CFD-579F-6DA4-CEB9-7A8B1E61011F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18ADDEB-4847-41A8-D442-606A5BECE115}"/>
              </a:ext>
            </a:extLst>
          </p:cNvPr>
          <p:cNvGrpSpPr/>
          <p:nvPr/>
        </p:nvGrpSpPr>
        <p:grpSpPr>
          <a:xfrm>
            <a:off x="-2950155" y="3484431"/>
            <a:ext cx="2613605" cy="1884352"/>
            <a:chOff x="-2521534" y="2865438"/>
            <a:chExt cx="2213473" cy="1128801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96D37719-5E06-CB0C-8EFD-B6A87CB5A986}"/>
                </a:ext>
              </a:extLst>
            </p:cNvPr>
            <p:cNvSpPr/>
            <p:nvPr/>
          </p:nvSpPr>
          <p:spPr>
            <a:xfrm flipH="1">
              <a:off x="-2521534" y="2865438"/>
              <a:ext cx="2184984" cy="1128801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69C655B-5014-832C-EA8F-71E7F43AD0C7}"/>
                </a:ext>
              </a:extLst>
            </p:cNvPr>
            <p:cNvSpPr txBox="1"/>
            <p:nvPr/>
          </p:nvSpPr>
          <p:spPr>
            <a:xfrm>
              <a:off x="-2375942" y="3199376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702726"/>
            <a:ext cx="1570525" cy="1202930"/>
            <a:chOff x="11003917" y="702726"/>
            <a:chExt cx="1570525" cy="1202930"/>
          </a:xfrm>
        </p:grpSpPr>
        <p:sp>
          <p:nvSpPr>
            <p:cNvPr id="18" name="円形吹き出し 17">
              <a:extLst>
                <a:ext uri="{FF2B5EF4-FFF2-40B4-BE49-F238E27FC236}">
                  <a16:creationId xmlns:a16="http://schemas.microsoft.com/office/drawing/2014/main" id="{C88FEEAA-533A-E30B-CC77-49A19584832D}"/>
                </a:ext>
              </a:extLst>
            </p:cNvPr>
            <p:cNvSpPr/>
            <p:nvPr/>
          </p:nvSpPr>
          <p:spPr>
            <a:xfrm>
              <a:off x="11003917" y="70272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F317082-D417-636E-BACA-DF2F0959F77A}"/>
                </a:ext>
              </a:extLst>
            </p:cNvPr>
            <p:cNvSpPr txBox="1"/>
            <p:nvPr/>
          </p:nvSpPr>
          <p:spPr>
            <a:xfrm>
              <a:off x="11071322" y="1040400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1AD4330B-ED82-5E93-AE6F-71AF1AC83402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2E3E8D8-5C48-6BFB-0103-F6C3953BAABF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4103978"/>
            <a:ext cx="2286000" cy="1264807"/>
            <a:chOff x="11003917" y="4103978"/>
            <a:chExt cx="2286000" cy="1264807"/>
          </a:xfrm>
        </p:grpSpPr>
        <p:sp>
          <p:nvSpPr>
            <p:cNvPr id="22" name="円形吹き出し 21">
              <a:extLst>
                <a:ext uri="{FF2B5EF4-FFF2-40B4-BE49-F238E27FC236}">
                  <a16:creationId xmlns:a16="http://schemas.microsoft.com/office/drawing/2014/main" id="{5EEF10B9-80FC-806C-10A5-0425524BE8C0}"/>
                </a:ext>
              </a:extLst>
            </p:cNvPr>
            <p:cNvSpPr/>
            <p:nvPr/>
          </p:nvSpPr>
          <p:spPr>
            <a:xfrm>
              <a:off x="11003917" y="4103978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90BB51A-6340-CE22-074A-462831FA1814}"/>
                </a:ext>
              </a:extLst>
            </p:cNvPr>
            <p:cNvSpPr txBox="1"/>
            <p:nvPr/>
          </p:nvSpPr>
          <p:spPr>
            <a:xfrm>
              <a:off x="11256315" y="4379853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52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47;g123aa598cec_0_46">
            <a:extLst>
              <a:ext uri="{FF2B5EF4-FFF2-40B4-BE49-F238E27FC236}">
                <a16:creationId xmlns:a16="http://schemas.microsoft.com/office/drawing/2014/main" id="{C36C93BA-C0FC-CF51-C6FA-7D90A0BB7689}"/>
              </a:ext>
            </a:extLst>
          </p:cNvPr>
          <p:cNvSpPr txBox="1"/>
          <p:nvPr/>
        </p:nvSpPr>
        <p:spPr>
          <a:xfrm>
            <a:off x="7541214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2B3A5D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59" name="Google Shape;147;g123aa598cec_0_46">
            <a:extLst>
              <a:ext uri="{FF2B5EF4-FFF2-40B4-BE49-F238E27FC236}">
                <a16:creationId xmlns:a16="http://schemas.microsoft.com/office/drawing/2014/main" id="{85DE9CD0-5BDB-4F16-2607-AA91BAFD22B4}"/>
              </a:ext>
            </a:extLst>
          </p:cNvPr>
          <p:cNvSpPr txBox="1"/>
          <p:nvPr/>
        </p:nvSpPr>
        <p:spPr>
          <a:xfrm>
            <a:off x="7541214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2B3A5D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2B3A5D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61" name="Google Shape;147;g123aa598cec_0_46">
            <a:extLst>
              <a:ext uri="{FF2B5EF4-FFF2-40B4-BE49-F238E27FC236}">
                <a16:creationId xmlns:a16="http://schemas.microsoft.com/office/drawing/2014/main" id="{85A8CB32-CE99-25B5-EC1B-CE64A9274771}"/>
              </a:ext>
            </a:extLst>
          </p:cNvPr>
          <p:cNvSpPr txBox="1"/>
          <p:nvPr/>
        </p:nvSpPr>
        <p:spPr>
          <a:xfrm>
            <a:off x="7541214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2B3A5D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2B3A5D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21D46CA-F6A0-F869-9719-3171C0EEC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" y="467560"/>
            <a:ext cx="3429000" cy="6858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56DC9E6-8372-FBF4-777A-388389D52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14" y="467560"/>
            <a:ext cx="3429000" cy="6858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76483FC-34C7-E098-2033-83E8F85AB5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1" y="1528064"/>
            <a:ext cx="1260000" cy="1260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5817F684-B6AE-6820-D525-48DD35120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7" y="1529237"/>
            <a:ext cx="1260000" cy="1260000"/>
          </a:xfrm>
          <a:prstGeom prst="rect">
            <a:avLst/>
          </a:prstGeom>
        </p:spPr>
      </p:pic>
      <p:sp>
        <p:nvSpPr>
          <p:cNvPr id="72" name="Google Shape;141;g123aa598cec_0_46">
            <a:extLst>
              <a:ext uri="{FF2B5EF4-FFF2-40B4-BE49-F238E27FC236}">
                <a16:creationId xmlns:a16="http://schemas.microsoft.com/office/drawing/2014/main" id="{BEBED476-C833-660E-725B-43012B3FCB62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3" name="Google Shape;142;g123aa598cec_0_46">
            <a:extLst>
              <a:ext uri="{FF2B5EF4-FFF2-40B4-BE49-F238E27FC236}">
                <a16:creationId xmlns:a16="http://schemas.microsoft.com/office/drawing/2014/main" id="{9574DBF5-5BC5-410E-3089-D25D9E63977D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4" name="Google Shape;144;g123aa598cec_0_46">
            <a:extLst>
              <a:ext uri="{FF2B5EF4-FFF2-40B4-BE49-F238E27FC236}">
                <a16:creationId xmlns:a16="http://schemas.microsoft.com/office/drawing/2014/main" id="{E8B237EF-9DAE-F91E-E7CC-1C144076E6A5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5" name="Google Shape;145;g123aa598cec_0_46">
            <a:extLst>
              <a:ext uri="{FF2B5EF4-FFF2-40B4-BE49-F238E27FC236}">
                <a16:creationId xmlns:a16="http://schemas.microsoft.com/office/drawing/2014/main" id="{8608489A-8003-1E84-90CC-820449648A2F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6" name="Google Shape;141;g123aa598cec_0_46">
            <a:extLst>
              <a:ext uri="{FF2B5EF4-FFF2-40B4-BE49-F238E27FC236}">
                <a16:creationId xmlns:a16="http://schemas.microsoft.com/office/drawing/2014/main" id="{328C3D06-C87A-5401-F3F4-AC0252FC8D3E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7" name="Google Shape;144;g123aa598cec_0_46">
            <a:extLst>
              <a:ext uri="{FF2B5EF4-FFF2-40B4-BE49-F238E27FC236}">
                <a16:creationId xmlns:a16="http://schemas.microsoft.com/office/drawing/2014/main" id="{8165D9AD-5879-D7C0-06B6-C38D5A294566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88" name="角丸四角形 87">
            <a:extLst>
              <a:ext uri="{FF2B5EF4-FFF2-40B4-BE49-F238E27FC236}">
                <a16:creationId xmlns:a16="http://schemas.microsoft.com/office/drawing/2014/main" id="{86BAB62D-FCD1-1E8C-254C-A0BF849F281B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3C69C0-8DDF-4630-EA4D-6B5F58778F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944477C-46A0-A4F6-BB74-501EA7A73E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B6C19-1534-7551-99E5-135E841C68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3A662C3-865E-6D09-BDF4-9F164A2A8E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EFBE920E-9B48-9467-5199-CB0820B5AB24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2215772B-F01A-7384-A9DA-7C89760A00EC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FB52D576-3EFE-72CF-078E-14B8DAD3F768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0465A6D-1A6A-B44A-1F69-CB9A4F3EC8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FA5B993-F40B-3D14-5657-EEDA9277B92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29" name="object 14">
            <a:extLst>
              <a:ext uri="{FF2B5EF4-FFF2-40B4-BE49-F238E27FC236}">
                <a16:creationId xmlns:a16="http://schemas.microsoft.com/office/drawing/2014/main" id="{A0744870-380A-BE71-C11E-1EF07971A819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4F6493BB-E466-E6B6-EE11-C3114D366789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37C20F7-B6BB-631A-386B-02715F060596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B703DE27-B14C-3D53-22F2-A29591104DF0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BBBFBE5E-AF31-88A6-BF87-87FD7C806518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22BD8AF-0C21-C414-BF03-A1EDC38861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39" name="object 16">
            <a:extLst>
              <a:ext uri="{FF2B5EF4-FFF2-40B4-BE49-F238E27FC236}">
                <a16:creationId xmlns:a16="http://schemas.microsoft.com/office/drawing/2014/main" id="{8B78FB09-151B-EC98-AF1D-12EA1D963D44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20CA94D-9C11-9711-D09E-E6E67A8AFE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41" name="object 12">
            <a:extLst>
              <a:ext uri="{FF2B5EF4-FFF2-40B4-BE49-F238E27FC236}">
                <a16:creationId xmlns:a16="http://schemas.microsoft.com/office/drawing/2014/main" id="{D990E845-674E-A5CC-7080-D58A77D8A82F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AEE8EF-80B7-67E8-0938-38EF31B4498A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1742F44-61FC-0E97-EB1C-F6B51956B05D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43" name="円形吹き出し 42">
              <a:extLst>
                <a:ext uri="{FF2B5EF4-FFF2-40B4-BE49-F238E27FC236}">
                  <a16:creationId xmlns:a16="http://schemas.microsoft.com/office/drawing/2014/main" id="{AB4A9888-D556-E042-6236-2A1BE7252FC9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A85917A2-FEE1-CFD3-EC88-6C97925D4CA8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BBFC5F08-0D07-3836-FDB4-7A2449DF03C8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4E5678E-348F-6C4B-835E-60BC1FF2EB8A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4" name="円形吹き出し 3">
              <a:extLst>
                <a:ext uri="{FF2B5EF4-FFF2-40B4-BE49-F238E27FC236}">
                  <a16:creationId xmlns:a16="http://schemas.microsoft.com/office/drawing/2014/main" id="{D4AEEB36-398C-0FA6-E8A9-3B45B5C542BF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6B273CD-6C5B-6966-5CBA-775AAE6D9E4B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35" name="円形吹き出し 34">
              <a:extLst>
                <a:ext uri="{FF2B5EF4-FFF2-40B4-BE49-F238E27FC236}">
                  <a16:creationId xmlns:a16="http://schemas.microsoft.com/office/drawing/2014/main" id="{FFEF526F-EEB4-91A5-A12A-FA8232783EF3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124FF35-8867-48F7-0AE9-8F69D01F9A3F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47" name="円形吹き出し 46">
              <a:extLst>
                <a:ext uri="{FF2B5EF4-FFF2-40B4-BE49-F238E27FC236}">
                  <a16:creationId xmlns:a16="http://schemas.microsoft.com/office/drawing/2014/main" id="{31B7D648-AD9E-8949-7CC1-0486EB896653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0AD6F83-EEA7-7B5B-507C-826A91863004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82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5919</TotalTime>
  <Words>677</Words>
  <Application>Microsoft Macintosh PowerPoint</Application>
  <PresentationFormat>ユーザー設定</PresentationFormat>
  <Paragraphs>194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 Unicode MS</vt:lpstr>
      <vt:lpstr>游ゴシック</vt:lpstr>
      <vt:lpstr>游ゴシック</vt:lpstr>
      <vt:lpstr>Avenir Light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963</cp:revision>
  <cp:lastPrinted>2023-11-10T06:14:55Z</cp:lastPrinted>
  <dcterms:created xsi:type="dcterms:W3CDTF">2022-09-21T13:07:04Z</dcterms:created>
  <dcterms:modified xsi:type="dcterms:W3CDTF">2024-04-16T00:22:07Z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