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8" r:id="rId2"/>
    <p:sldId id="334" r:id="rId3"/>
    <p:sldId id="335" r:id="rId4"/>
    <p:sldId id="336" r:id="rId5"/>
  </p:sldIdLst>
  <p:sldSz cx="10691813" cy="7559675"/>
  <p:notesSz cx="9931400" cy="67945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テンプレート" id="{D8AA79C2-03C9-B547-8DBA-4A54F15D85B8}">
          <p14:sldIdLst>
            <p14:sldId id="298"/>
            <p14:sldId id="334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深谷 一帆" initials="深谷" lastIdx="8" clrIdx="0">
    <p:extLst>
      <p:ext uri="{19B8F6BF-5375-455C-9EA6-DF929625EA0E}">
        <p15:presenceInfo xmlns:p15="http://schemas.microsoft.com/office/powerpoint/2012/main" userId="深谷 一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A5D"/>
    <a:srgbClr val="465271"/>
    <a:srgbClr val="444E61"/>
    <a:srgbClr val="46326F"/>
    <a:srgbClr val="EED4B4"/>
    <a:srgbClr val="EA8E92"/>
    <a:srgbClr val="BA9945"/>
    <a:srgbClr val="745E47"/>
    <a:srgbClr val="F0BAD4"/>
    <a:srgbClr val="554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01" autoAdjust="0"/>
    <p:restoredTop sz="97636"/>
  </p:normalViewPr>
  <p:slideViewPr>
    <p:cSldViewPr>
      <p:cViewPr varScale="1">
        <p:scale>
          <a:sx n="115" d="100"/>
          <a:sy n="115" d="100"/>
        </p:scale>
        <p:origin x="912" y="19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252D1-9240-4212-8AB2-736067FA0CDE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B7DF-45A6-4295-9F2B-BEF3B921A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56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5853" y="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351037D3-515F-4CDD-B491-6B60373E91B5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849313"/>
            <a:ext cx="324167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983" y="3269569"/>
            <a:ext cx="7945434" cy="2675814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5454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5853" y="645454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779E8443-82CC-4EB6-8324-9BF82B644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28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1pPr>
    <a:lvl2pPr marL="44650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2pPr>
    <a:lvl3pPr marL="893003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3pPr>
    <a:lvl4pPr marL="1339505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4pPr>
    <a:lvl5pPr marL="1786006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5pPr>
    <a:lvl6pPr marL="2232508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6pPr>
    <a:lvl7pPr marL="2679009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7pPr>
    <a:lvl8pPr marL="3125511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8pPr>
    <a:lvl9pPr marL="357201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5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63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20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00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886" y="2343499"/>
            <a:ext cx="9088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772" y="4233419"/>
            <a:ext cx="7484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591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284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591" y="302387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591" y="1738725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217" y="7030498"/>
            <a:ext cx="3421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591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106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iwaka.com/ksm/radio/betrothal-meeting/program/base/1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1156744-F348-7B16-6C6B-ACE364E9C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2" y="0"/>
            <a:ext cx="10707964" cy="7570055"/>
          </a:xfrm>
          <a:prstGeom prst="rect">
            <a:avLst/>
          </a:prstGeom>
        </p:spPr>
      </p:pic>
      <p:sp>
        <p:nvSpPr>
          <p:cNvPr id="6" name="object 38">
            <a:extLst>
              <a:ext uri="{FF2B5EF4-FFF2-40B4-BE49-F238E27FC236}">
                <a16:creationId xmlns:a16="http://schemas.microsoft.com/office/drawing/2014/main" id="{808C6231-F7C7-3C35-6158-0F91F084361F}"/>
              </a:ext>
            </a:extLst>
          </p:cNvPr>
          <p:cNvSpPr txBox="1"/>
          <p:nvPr/>
        </p:nvSpPr>
        <p:spPr>
          <a:xfrm>
            <a:off x="7008502" y="5948066"/>
            <a:ext cx="205739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altLang="ja-JP" sz="1100" spc="-10" dirty="0">
                <a:solidFill>
                  <a:schemeClr val="tx1"/>
                </a:solidFill>
                <a:latin typeface="Times" pitchFamily="2" charset="0"/>
                <a:ea typeface="游明朝" panose="02020400000000000000" pitchFamily="18" charset="-128"/>
                <a:cs typeface="Arial" panose="020B0604020202020204" pitchFamily="34" charset="0"/>
              </a:rPr>
              <a:t>@KSM Hotel Restaurant YUI</a:t>
            </a:r>
            <a:endParaRPr lang="en-US" altLang="ja-JP" sz="1100" dirty="0">
              <a:solidFill>
                <a:schemeClr val="tx1"/>
              </a:solidFill>
              <a:latin typeface="Times" pitchFamily="2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9" name="object 38">
            <a:extLst>
              <a:ext uri="{FF2B5EF4-FFF2-40B4-BE49-F238E27FC236}">
                <a16:creationId xmlns:a16="http://schemas.microsoft.com/office/drawing/2014/main" id="{B8004463-4F20-DA54-A983-3E938183A889}"/>
              </a:ext>
            </a:extLst>
          </p:cNvPr>
          <p:cNvSpPr txBox="1"/>
          <p:nvPr/>
        </p:nvSpPr>
        <p:spPr>
          <a:xfrm>
            <a:off x="7118648" y="1878166"/>
            <a:ext cx="1837106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107440" algn="l"/>
              </a:tabLst>
            </a:pPr>
            <a:r>
              <a:rPr lang="en-US" altLang="ja-JP" sz="2200" dirty="0">
                <a:latin typeface="Times New Roman" panose="02020603050405020304" pitchFamily="18" charset="0"/>
                <a:ea typeface="游明朝 Demibold" panose="02020600000000000000" pitchFamily="18" charset="-128"/>
                <a:cs typeface="Times New Roman" panose="02020603050405020304" pitchFamily="18" charset="0"/>
              </a:rPr>
              <a:t>SHINICHI</a:t>
            </a:r>
          </a:p>
        </p:txBody>
      </p:sp>
      <p:sp>
        <p:nvSpPr>
          <p:cNvPr id="3" name="object 38">
            <a:extLst>
              <a:ext uri="{FF2B5EF4-FFF2-40B4-BE49-F238E27FC236}">
                <a16:creationId xmlns:a16="http://schemas.microsoft.com/office/drawing/2014/main" id="{5F011D1B-7F57-7981-1FCA-7D9FCE195B8D}"/>
              </a:ext>
            </a:extLst>
          </p:cNvPr>
          <p:cNvSpPr txBox="1"/>
          <p:nvPr/>
        </p:nvSpPr>
        <p:spPr>
          <a:xfrm>
            <a:off x="7200959" y="5400000"/>
            <a:ext cx="16724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tabLst>
                <a:tab pos="1107440" algn="l"/>
              </a:tabLst>
            </a:pPr>
            <a:r>
              <a:rPr lang="en-US" dirty="0">
                <a:latin typeface="Times New Roman" panose="02020603050405020304" pitchFamily="18" charset="0"/>
                <a:ea typeface="游明朝 Demibold" panose="02020600000000000000" pitchFamily="18" charset="-128"/>
                <a:cs typeface="Times New Roman" panose="02020603050405020304" pitchFamily="18" charset="0"/>
              </a:rPr>
              <a:t>2024.05.05</a:t>
            </a:r>
            <a:endParaRPr dirty="0">
              <a:latin typeface="Times New Roman" panose="02020603050405020304" pitchFamily="18" charset="0"/>
              <a:ea typeface="游明朝 Demibold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id="{E25F11A4-205E-DF9F-DF74-2D17200CAE28}"/>
              </a:ext>
            </a:extLst>
          </p:cNvPr>
          <p:cNvSpPr txBox="1"/>
          <p:nvPr/>
        </p:nvSpPr>
        <p:spPr>
          <a:xfrm>
            <a:off x="7118648" y="2664000"/>
            <a:ext cx="1837106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107440" algn="l"/>
              </a:tabLst>
            </a:pPr>
            <a:r>
              <a:rPr lang="en-US" altLang="ja-JP" sz="2200" dirty="0">
                <a:latin typeface="Times New Roman" panose="02020603050405020304" pitchFamily="18" charset="0"/>
                <a:ea typeface="游明朝 Demibold" panose="02020600000000000000" pitchFamily="18" charset="-128"/>
                <a:cs typeface="Times New Roman" panose="02020603050405020304" pitchFamily="18" charset="0"/>
              </a:rPr>
              <a:t>AYAKA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330B0F-1B64-2D91-59E0-576F1A2FF8E2}"/>
              </a:ext>
            </a:extLst>
          </p:cNvPr>
          <p:cNvSpPr txBox="1"/>
          <p:nvPr/>
        </p:nvSpPr>
        <p:spPr>
          <a:xfrm>
            <a:off x="-3112294" y="0"/>
            <a:ext cx="2971800" cy="144655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顔合わせのしおりの書き方・作り方は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こちらの記事でも紹介中！　　 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両家顔合わせを成功に導く！「しおり」ってどんなもの？内容・文例・かんたん作り方までご紹介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4"/>
              </a:rPr>
              <a:t>https://www.niwaka.com/ksm/radio/betrothal-meeting/program/base/11/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1043211" y="1461207"/>
            <a:ext cx="1664121" cy="1264807"/>
            <a:chOff x="11043211" y="1461207"/>
            <a:chExt cx="1664121" cy="1264807"/>
          </a:xfrm>
        </p:grpSpPr>
        <p:sp>
          <p:nvSpPr>
            <p:cNvPr id="12" name="円形吹き出し 11">
              <a:extLst>
                <a:ext uri="{FF2B5EF4-FFF2-40B4-BE49-F238E27FC236}">
                  <a16:creationId xmlns:a16="http://schemas.microsoft.com/office/drawing/2014/main" id="{BEDBF758-F58F-7CF9-43D4-B7F2281ED6B3}"/>
                </a:ext>
              </a:extLst>
            </p:cNvPr>
            <p:cNvSpPr/>
            <p:nvPr/>
          </p:nvSpPr>
          <p:spPr>
            <a:xfrm>
              <a:off x="11043211" y="1461207"/>
              <a:ext cx="1664121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CF62305-38C6-7AA6-F7C2-6C8D2428F111}"/>
                </a:ext>
              </a:extLst>
            </p:cNvPr>
            <p:cNvSpPr txBox="1"/>
            <p:nvPr/>
          </p:nvSpPr>
          <p:spPr>
            <a:xfrm>
              <a:off x="11197249" y="1878166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おふたりの名前を</a:t>
              </a:r>
              <a:endParaRPr lang="en-US" altLang="ja-JP" dirty="0"/>
            </a:p>
            <a:p>
              <a:r>
                <a:rPr lang="ja-JP" altLang="en-US" dirty="0"/>
                <a:t>入れてください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1043211" y="5400000"/>
            <a:ext cx="1664121" cy="1264807"/>
            <a:chOff x="11043211" y="5400000"/>
            <a:chExt cx="1664121" cy="1264807"/>
          </a:xfrm>
        </p:grpSpPr>
        <p:sp>
          <p:nvSpPr>
            <p:cNvPr id="14" name="円形吹き出し 13">
              <a:extLst>
                <a:ext uri="{FF2B5EF4-FFF2-40B4-BE49-F238E27FC236}">
                  <a16:creationId xmlns:a16="http://schemas.microsoft.com/office/drawing/2014/main" id="{AD7C74E2-481A-267A-759B-F2E51D748665}"/>
                </a:ext>
              </a:extLst>
            </p:cNvPr>
            <p:cNvSpPr/>
            <p:nvPr/>
          </p:nvSpPr>
          <p:spPr>
            <a:xfrm>
              <a:off x="11043211" y="5400000"/>
              <a:ext cx="1664121" cy="1264807"/>
            </a:xfrm>
            <a:prstGeom prst="wedgeEllipseCallout">
              <a:avLst>
                <a:gd name="adj1" fmla="val -53379"/>
                <a:gd name="adj2" fmla="val -37798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61C3178-D0B7-1955-1761-CF67B420D897}"/>
                </a:ext>
              </a:extLst>
            </p:cNvPr>
            <p:cNvSpPr txBox="1"/>
            <p:nvPr/>
          </p:nvSpPr>
          <p:spPr>
            <a:xfrm>
              <a:off x="11197249" y="5770597"/>
              <a:ext cx="131318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・食事会の日付</a:t>
              </a:r>
              <a:endParaRPr lang="en-US" altLang="ja-JP" dirty="0"/>
            </a:p>
            <a:p>
              <a:r>
                <a:rPr lang="ja-JP" altLang="en-US" dirty="0"/>
                <a:t>・食事会の会場</a:t>
              </a:r>
              <a:endParaRPr lang="en-US" altLang="ja-JP" dirty="0"/>
            </a:p>
            <a:p>
              <a:r>
                <a:rPr lang="ja-JP" altLang="en-US" dirty="0"/>
                <a:t>を入れてください</a:t>
              </a: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-3112294" y="1570037"/>
            <a:ext cx="297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印刷するときは両面印刷で！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用紙のサイズは</a:t>
            </a:r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A4</a:t>
            </a:r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がおすすめです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余白なしにすると綺麗に仕上がります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369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5D9B8F8A-AD7C-5DA2-8D2C-BCBC13268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35200" y="1"/>
            <a:ext cx="5358298" cy="757615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6F273DA-0348-715D-6AF8-09F58C89A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5358298" cy="757615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C0E4E95-EA74-0E4A-F682-71CF35A01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956" y="1051701"/>
            <a:ext cx="3619500" cy="7239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2A4EFF0D-6655-56A6-E859-D3969D381B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1042" y="1051701"/>
            <a:ext cx="3619500" cy="723900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-2557424" y="1082674"/>
            <a:ext cx="2220874" cy="1202930"/>
            <a:chOff x="-2557424" y="1082674"/>
            <a:chExt cx="2220874" cy="1202930"/>
          </a:xfrm>
        </p:grpSpPr>
        <p:sp>
          <p:nvSpPr>
            <p:cNvPr id="6" name="円形吹き出し 5">
              <a:extLst>
                <a:ext uri="{FF2B5EF4-FFF2-40B4-BE49-F238E27FC236}">
                  <a16:creationId xmlns:a16="http://schemas.microsoft.com/office/drawing/2014/main" id="{F6404CC1-B512-2A8F-1EF9-189B2FA8463F}"/>
                </a:ext>
              </a:extLst>
            </p:cNvPr>
            <p:cNvSpPr/>
            <p:nvPr/>
          </p:nvSpPr>
          <p:spPr>
            <a:xfrm flipH="1">
              <a:off x="-2557424" y="1082674"/>
              <a:ext cx="2220874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C957942F-02E6-FE57-742D-187B60D7EAA2}"/>
                </a:ext>
              </a:extLst>
            </p:cNvPr>
            <p:cNvSpPr txBox="1"/>
            <p:nvPr/>
          </p:nvSpPr>
          <p:spPr>
            <a:xfrm>
              <a:off x="-2331291" y="1311275"/>
              <a:ext cx="17956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挨拶文はこのままでも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オリジナルの文にしたい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場合は自由に編集して！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-1863419" y="5274071"/>
            <a:ext cx="1570525" cy="1202930"/>
            <a:chOff x="-1863419" y="5274071"/>
            <a:chExt cx="1570525" cy="1202930"/>
          </a:xfrm>
        </p:grpSpPr>
        <p:sp>
          <p:nvSpPr>
            <p:cNvPr id="4" name="円形吹き出し 3">
              <a:extLst>
                <a:ext uri="{FF2B5EF4-FFF2-40B4-BE49-F238E27FC236}">
                  <a16:creationId xmlns:a16="http://schemas.microsoft.com/office/drawing/2014/main" id="{6FB71A31-B3B2-61F6-1EC2-654138955D77}"/>
                </a:ext>
              </a:extLst>
            </p:cNvPr>
            <p:cNvSpPr/>
            <p:nvPr/>
          </p:nvSpPr>
          <p:spPr>
            <a:xfrm flipH="1">
              <a:off x="-1863419" y="5274071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0E975EF4-7028-D35A-43C3-9DF1D5BA5D60}"/>
                </a:ext>
              </a:extLst>
            </p:cNvPr>
            <p:cNvSpPr txBox="1"/>
            <p:nvPr/>
          </p:nvSpPr>
          <p:spPr>
            <a:xfrm>
              <a:off x="-1734747" y="5656424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お二人のお名前を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1003917" y="5345533"/>
            <a:ext cx="1570525" cy="1202930"/>
            <a:chOff x="11003917" y="5345533"/>
            <a:chExt cx="1570525" cy="1202930"/>
          </a:xfrm>
        </p:grpSpPr>
        <p:sp>
          <p:nvSpPr>
            <p:cNvPr id="38" name="円形吹き出し 37">
              <a:extLst>
                <a:ext uri="{FF2B5EF4-FFF2-40B4-BE49-F238E27FC236}">
                  <a16:creationId xmlns:a16="http://schemas.microsoft.com/office/drawing/2014/main" id="{6B30F02A-D80B-E1F5-9786-FBA65293DAC9}"/>
                </a:ext>
              </a:extLst>
            </p:cNvPr>
            <p:cNvSpPr/>
            <p:nvPr/>
          </p:nvSpPr>
          <p:spPr>
            <a:xfrm>
              <a:off x="11003917" y="5345533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F0A94E3-C45E-016D-9759-54D372866087}"/>
                </a:ext>
              </a:extLst>
            </p:cNvPr>
            <p:cNvSpPr txBox="1"/>
            <p:nvPr/>
          </p:nvSpPr>
          <p:spPr>
            <a:xfrm>
              <a:off x="11147522" y="5683207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開催日を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  <p:sp>
        <p:nvSpPr>
          <p:cNvPr id="11" name="object 7">
            <a:extLst>
              <a:ext uri="{FF2B5EF4-FFF2-40B4-BE49-F238E27FC236}">
                <a16:creationId xmlns:a16="http://schemas.microsoft.com/office/drawing/2014/main" id="{0FBB401B-1FBA-68E8-B817-7A357244399D}"/>
              </a:ext>
            </a:extLst>
          </p:cNvPr>
          <p:cNvSpPr txBox="1"/>
          <p:nvPr/>
        </p:nvSpPr>
        <p:spPr>
          <a:xfrm>
            <a:off x="8027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448309" algn="l"/>
              </a:tabLst>
            </a:pPr>
            <a:r>
              <a:rPr lang="ja-JP" altLang="en-US" sz="1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真一</a:t>
            </a:r>
            <a:r>
              <a:rPr sz="11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	</a:t>
            </a:r>
            <a:r>
              <a:rPr lang="ja-JP" altLang="en-US" sz="1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彩香</a:t>
            </a:r>
            <a:endParaRPr sz="11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70F8B528-5250-F696-440F-E21E4279A5F2}"/>
              </a:ext>
            </a:extLst>
          </p:cNvPr>
          <p:cNvSpPr txBox="1"/>
          <p:nvPr/>
        </p:nvSpPr>
        <p:spPr>
          <a:xfrm>
            <a:off x="8027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本日は私たちふたりのために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お集まりいただき</a:t>
            </a:r>
            <a:endParaRPr lang="en-US" sz="1100" spc="1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誠にありがとうございます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婚約にあたり お互いの家族を紹介し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親睦を深めたいと思い</a:t>
            </a: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このような場を設けさせていただきました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短い時間ではありますが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素敵な時間になれば幸いです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どうぞよろしくお願いいたします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7B07C636-52B9-B9C5-63CB-9B0496977303}"/>
              </a:ext>
            </a:extLst>
          </p:cNvPr>
          <p:cNvSpPr txBox="1"/>
          <p:nvPr/>
        </p:nvSpPr>
        <p:spPr>
          <a:xfrm>
            <a:off x="62891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altLang="ja-JP" sz="1100" spc="7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20</a:t>
            </a:r>
            <a:r>
              <a:rPr sz="1100" spc="7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XX</a:t>
            </a:r>
            <a:r>
              <a:rPr sz="1100" spc="95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年 </a:t>
            </a:r>
            <a:r>
              <a:rPr sz="1100" spc="7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XX</a:t>
            </a:r>
            <a:r>
              <a:rPr sz="1100" spc="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月 </a:t>
            </a:r>
            <a:r>
              <a:rPr sz="1100" spc="7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XX</a:t>
            </a:r>
            <a:r>
              <a:rPr sz="1100" spc="1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日</a:t>
            </a:r>
            <a:endParaRPr sz="11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C778D3C3-8D79-75E6-104A-AFDD5C84946E}"/>
              </a:ext>
            </a:extLst>
          </p:cNvPr>
          <p:cNvSpPr txBox="1"/>
          <p:nvPr/>
        </p:nvSpPr>
        <p:spPr>
          <a:xfrm>
            <a:off x="62891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本日はお集まりいただき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誠にありがとうございました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両家のみなさまのおかげで</a:t>
            </a:r>
            <a:endParaRPr lang="en-US" altLang="ja-JP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このような良き日を迎えることができました</a:t>
            </a:r>
            <a:endParaRPr lang="en-US" altLang="ja-JP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endParaRPr lang="en-US" altLang="ja-JP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未熟なふたりではありますが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これからも温かく</a:t>
            </a: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見守っていただければ幸いです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今後とも末永いお付き合いのほど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よろしくお願い申し上げます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34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図 52">
            <a:extLst>
              <a:ext uri="{FF2B5EF4-FFF2-40B4-BE49-F238E27FC236}">
                <a16:creationId xmlns:a16="http://schemas.microsoft.com/office/drawing/2014/main" id="{502F213C-C0E6-8C57-2F86-69AB305FE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37" y="5684837"/>
            <a:ext cx="1725416" cy="129406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671E3D3-3255-0173-B20A-41EC5444F8CA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15958" r="32831" b="2862"/>
          <a:stretch/>
        </p:blipFill>
        <p:spPr>
          <a:xfrm>
            <a:off x="6107906" y="505637"/>
            <a:ext cx="3960000" cy="2772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0720B20-A51D-2E33-22E8-F149B1643B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96" y="427037"/>
            <a:ext cx="3238500" cy="6477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886D75C5-F7CC-FB93-2442-21737CF0CE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196" y="3031653"/>
            <a:ext cx="3238500" cy="6477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51CA892-F4DB-3551-B2CE-F2546CA4B7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8656" y="3893802"/>
            <a:ext cx="3238500" cy="647700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7DFCFCC-6DD2-E73D-13CD-1B5058394AD0}"/>
              </a:ext>
            </a:extLst>
          </p:cNvPr>
          <p:cNvGrpSpPr/>
          <p:nvPr/>
        </p:nvGrpSpPr>
        <p:grpSpPr>
          <a:xfrm>
            <a:off x="6886537" y="4761146"/>
            <a:ext cx="2404388" cy="884858"/>
            <a:chOff x="6890400" y="4952379"/>
            <a:chExt cx="2404388" cy="884858"/>
          </a:xfrm>
        </p:grpSpPr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2064059E-8CBE-FE47-C854-6449B7611C9C}"/>
                </a:ext>
              </a:extLst>
            </p:cNvPr>
            <p:cNvSpPr txBox="1"/>
            <p:nvPr/>
          </p:nvSpPr>
          <p:spPr>
            <a:xfrm>
              <a:off x="6890400" y="4952379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9070" indent="-167005">
                <a:spcBef>
                  <a:spcPts val="100"/>
                </a:spcBef>
                <a:buAutoNum type="arabicPeriod"/>
                <a:tabLst>
                  <a:tab pos="179705" algn="l"/>
                </a:tabLst>
              </a:pPr>
              <a:r>
                <a:rPr sz="1100" spc="-50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はじめの挨拶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両家挨拶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記念撮影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</p:txBody>
        </p:sp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8743A614-B9BB-CA75-A7A4-691F2C388CDF}"/>
                </a:ext>
              </a:extLst>
            </p:cNvPr>
            <p:cNvSpPr txBox="1"/>
            <p:nvPr/>
          </p:nvSpPr>
          <p:spPr>
            <a:xfrm>
              <a:off x="8214788" y="4952379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84785" indent="-172085">
                <a:spcBef>
                  <a:spcPts val="100"/>
                </a:spcBef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乾杯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100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会食・歓談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結びの挨拶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3219488-B445-C84B-5C16-A6A3EDB135D7}"/>
              </a:ext>
            </a:extLst>
          </p:cNvPr>
          <p:cNvGrpSpPr/>
          <p:nvPr/>
        </p:nvGrpSpPr>
        <p:grpSpPr>
          <a:xfrm>
            <a:off x="698252" y="1231011"/>
            <a:ext cx="3844388" cy="1066960"/>
            <a:chOff x="748856" y="1246356"/>
            <a:chExt cx="3844388" cy="1066960"/>
          </a:xfrm>
        </p:grpSpPr>
        <p:sp>
          <p:nvSpPr>
            <p:cNvPr id="27" name="object 37">
              <a:extLst>
                <a:ext uri="{FF2B5EF4-FFF2-40B4-BE49-F238E27FC236}">
                  <a16:creationId xmlns:a16="http://schemas.microsoft.com/office/drawing/2014/main" id="{192ECE6D-6151-7CB6-0C02-C5347CF83692}"/>
                </a:ext>
              </a:extLst>
            </p:cNvPr>
            <p:cNvSpPr txBox="1"/>
            <p:nvPr/>
          </p:nvSpPr>
          <p:spPr>
            <a:xfrm>
              <a:off x="748856" y="1246356"/>
              <a:ext cx="1800000" cy="1065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5</a:t>
              </a:r>
              <a:r>
                <a:rPr sz="1100" spc="-25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lang="en-US" altLang="ja-JP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26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7</a:t>
              </a:r>
              <a:r>
                <a:rPr sz="1100" spc="-25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7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9</a:t>
              </a:r>
              <a:r>
                <a:rPr sz="1100" spc="-25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30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11</a:t>
              </a:r>
              <a:r>
                <a:rPr sz="1100" spc="-4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</a:t>
              </a: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sz="11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29" name="object 38">
              <a:extLst>
                <a:ext uri="{FF2B5EF4-FFF2-40B4-BE49-F238E27FC236}">
                  <a16:creationId xmlns:a16="http://schemas.microsoft.com/office/drawing/2014/main" id="{E0922008-0F6E-CBD8-BE75-B6FD6F9601D4}"/>
                </a:ext>
              </a:extLst>
            </p:cNvPr>
            <p:cNvSpPr txBox="1"/>
            <p:nvPr/>
          </p:nvSpPr>
          <p:spPr>
            <a:xfrm>
              <a:off x="2793244" y="1246357"/>
              <a:ext cx="1800000" cy="10669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65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引っ越</a:t>
              </a:r>
              <a:r>
                <a:rPr lang="ja-JP" altLang="en-US" sz="1100" spc="-65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し</a:t>
              </a:r>
              <a:endParaRPr lang="en-US" sz="1100" spc="-65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5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入籍</a:t>
              </a:r>
              <a:endParaRPr lang="en-US" sz="1100" spc="5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5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前撮り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結婚式</a:t>
              </a:r>
              <a:endParaRPr sz="11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DBEF0D5-6DFB-143F-C06D-9275DDDBFEC1}"/>
              </a:ext>
            </a:extLst>
          </p:cNvPr>
          <p:cNvGrpSpPr/>
          <p:nvPr/>
        </p:nvGrpSpPr>
        <p:grpSpPr>
          <a:xfrm>
            <a:off x="656986" y="3921877"/>
            <a:ext cx="3926920" cy="2737009"/>
            <a:chOff x="522961" y="3921877"/>
            <a:chExt cx="3926920" cy="2737009"/>
          </a:xfrm>
        </p:grpSpPr>
        <p:sp>
          <p:nvSpPr>
            <p:cNvPr id="33" name="object 22">
              <a:extLst>
                <a:ext uri="{FF2B5EF4-FFF2-40B4-BE49-F238E27FC236}">
                  <a16:creationId xmlns:a16="http://schemas.microsoft.com/office/drawing/2014/main" id="{7FE82C10-7686-95A8-2958-A5E2892A9395}"/>
                </a:ext>
              </a:extLst>
            </p:cNvPr>
            <p:cNvSpPr txBox="1"/>
            <p:nvPr/>
          </p:nvSpPr>
          <p:spPr>
            <a:xfrm>
              <a:off x="52296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佐藤</a:t>
              </a:r>
              <a:r>
                <a:rPr sz="1100" spc="30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家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34" name="object 16">
              <a:extLst>
                <a:ext uri="{FF2B5EF4-FFF2-40B4-BE49-F238E27FC236}">
                  <a16:creationId xmlns:a16="http://schemas.microsoft.com/office/drawing/2014/main" id="{1E597B8B-05FF-77D0-C60E-5E6EF2179889}"/>
                </a:ext>
              </a:extLst>
            </p:cNvPr>
            <p:cNvSpPr txBox="1"/>
            <p:nvPr/>
          </p:nvSpPr>
          <p:spPr>
            <a:xfrm>
              <a:off x="52296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37" name="object 22">
              <a:extLst>
                <a:ext uri="{FF2B5EF4-FFF2-40B4-BE49-F238E27FC236}">
                  <a16:creationId xmlns:a16="http://schemas.microsoft.com/office/drawing/2014/main" id="{BA7D9DAB-1E59-BD4B-A337-1B27E39F1ADC}"/>
                </a:ext>
              </a:extLst>
            </p:cNvPr>
            <p:cNvSpPr txBox="1"/>
            <p:nvPr/>
          </p:nvSpPr>
          <p:spPr>
            <a:xfrm>
              <a:off x="264988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鈴木</a:t>
              </a:r>
              <a:r>
                <a:rPr sz="1100" spc="30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家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40" name="object 16">
              <a:extLst>
                <a:ext uri="{FF2B5EF4-FFF2-40B4-BE49-F238E27FC236}">
                  <a16:creationId xmlns:a16="http://schemas.microsoft.com/office/drawing/2014/main" id="{F508EC28-667E-CC0D-E302-301E39C1CB80}"/>
                </a:ext>
              </a:extLst>
            </p:cNvPr>
            <p:cNvSpPr txBox="1"/>
            <p:nvPr/>
          </p:nvSpPr>
          <p:spPr>
            <a:xfrm>
              <a:off x="264988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DA6CB3AD-BF54-1E33-4FAF-68458DD8539F}"/>
                </a:ext>
              </a:extLst>
            </p:cNvPr>
            <p:cNvCxnSpPr>
              <a:cxnSpLocks/>
            </p:cNvCxnSpPr>
            <p:nvPr/>
          </p:nvCxnSpPr>
          <p:spPr>
            <a:xfrm>
              <a:off x="52296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bject 22">
              <a:extLst>
                <a:ext uri="{FF2B5EF4-FFF2-40B4-BE49-F238E27FC236}">
                  <a16:creationId xmlns:a16="http://schemas.microsoft.com/office/drawing/2014/main" id="{676641CF-A6CB-E282-9796-5C979501D93B}"/>
                </a:ext>
              </a:extLst>
            </p:cNvPr>
            <p:cNvSpPr txBox="1"/>
            <p:nvPr/>
          </p:nvSpPr>
          <p:spPr>
            <a:xfrm>
              <a:off x="52296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真一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51" name="object 16">
              <a:extLst>
                <a:ext uri="{FF2B5EF4-FFF2-40B4-BE49-F238E27FC236}">
                  <a16:creationId xmlns:a16="http://schemas.microsoft.com/office/drawing/2014/main" id="{3040DB41-7FB6-F940-DD24-74E5417B43E1}"/>
                </a:ext>
              </a:extLst>
            </p:cNvPr>
            <p:cNvSpPr txBox="1"/>
            <p:nvPr/>
          </p:nvSpPr>
          <p:spPr>
            <a:xfrm>
              <a:off x="52296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090-1234-5678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s-sato@email.com</a:t>
              </a:r>
              <a:endParaRPr lang="en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LINE:shinichi0710</a:t>
              </a:r>
              <a:endPara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52" name="object 22">
              <a:extLst>
                <a:ext uri="{FF2B5EF4-FFF2-40B4-BE49-F238E27FC236}">
                  <a16:creationId xmlns:a16="http://schemas.microsoft.com/office/drawing/2014/main" id="{6802B9B2-084B-45A0-E589-D29C5370BD94}"/>
                </a:ext>
              </a:extLst>
            </p:cNvPr>
            <p:cNvSpPr txBox="1"/>
            <p:nvPr/>
          </p:nvSpPr>
          <p:spPr>
            <a:xfrm>
              <a:off x="264988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彩香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54" name="object 16">
              <a:extLst>
                <a:ext uri="{FF2B5EF4-FFF2-40B4-BE49-F238E27FC236}">
                  <a16:creationId xmlns:a16="http://schemas.microsoft.com/office/drawing/2014/main" id="{B634DEFF-4A11-34AC-5786-B024317C5309}"/>
                </a:ext>
              </a:extLst>
            </p:cNvPr>
            <p:cNvSpPr txBox="1"/>
            <p:nvPr/>
          </p:nvSpPr>
          <p:spPr>
            <a:xfrm>
              <a:off x="264988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090-8765-4321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ayaka55@email.com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LINE:ayaka55</a:t>
              </a:r>
              <a:endPara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546734C3-56D1-FA46-8C55-D9E14A8732FB}"/>
                </a:ext>
              </a:extLst>
            </p:cNvPr>
            <p:cNvCxnSpPr>
              <a:cxnSpLocks/>
            </p:cNvCxnSpPr>
            <p:nvPr/>
          </p:nvCxnSpPr>
          <p:spPr>
            <a:xfrm>
              <a:off x="264988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5AD5E11-F986-9F33-9C91-CD7A3CE88D4D}"/>
              </a:ext>
            </a:extLst>
          </p:cNvPr>
          <p:cNvGrpSpPr/>
          <p:nvPr/>
        </p:nvGrpSpPr>
        <p:grpSpPr>
          <a:xfrm>
            <a:off x="-3112294" y="3484433"/>
            <a:ext cx="2742104" cy="1942082"/>
            <a:chOff x="-2658851" y="2865438"/>
            <a:chExt cx="2322300" cy="1163383"/>
          </a:xfrm>
        </p:grpSpPr>
        <p:sp>
          <p:nvSpPr>
            <p:cNvPr id="12" name="円形吹き出し 11">
              <a:extLst>
                <a:ext uri="{FF2B5EF4-FFF2-40B4-BE49-F238E27FC236}">
                  <a16:creationId xmlns:a16="http://schemas.microsoft.com/office/drawing/2014/main" id="{39C2B03C-EBEE-78EF-89E7-380B4BA3C739}"/>
                </a:ext>
              </a:extLst>
            </p:cNvPr>
            <p:cNvSpPr/>
            <p:nvPr/>
          </p:nvSpPr>
          <p:spPr>
            <a:xfrm flipH="1">
              <a:off x="-2658851" y="2865438"/>
              <a:ext cx="2322300" cy="1163383"/>
            </a:xfrm>
            <a:prstGeom prst="wedgeEllipseCallout">
              <a:avLst>
                <a:gd name="adj1" fmla="val -55584"/>
                <a:gd name="adj2" fmla="val 2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A5413DE-0017-DCCD-1A5B-4895DD6EA682}"/>
                </a:ext>
              </a:extLst>
            </p:cNvPr>
            <p:cNvSpPr txBox="1"/>
            <p:nvPr/>
          </p:nvSpPr>
          <p:spPr>
            <a:xfrm>
              <a:off x="-2447754" y="3216667"/>
              <a:ext cx="2067881" cy="460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両家の住所やふたりの</a:t>
              </a:r>
              <a:endParaRPr lang="en-US" altLang="ja-JP" dirty="0"/>
            </a:p>
            <a:p>
              <a:r>
                <a:rPr lang="ja-JP" altLang="en-US" dirty="0"/>
                <a:t>連絡先を記入してください</a:t>
              </a:r>
              <a:endParaRPr lang="en-US" altLang="ja-JP" dirty="0"/>
            </a:p>
            <a:p>
              <a:endParaRPr lang="en-US" altLang="ja-JP" dirty="0"/>
            </a:p>
            <a:p>
              <a:r>
                <a:rPr lang="ja-JP" altLang="en-US" dirty="0"/>
                <a:t>どこまで書くかは両家で相談して！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-2774950" y="734034"/>
            <a:ext cx="2438400" cy="1369403"/>
            <a:chOff x="-2774950" y="734034"/>
            <a:chExt cx="2438400" cy="1369403"/>
          </a:xfrm>
        </p:grpSpPr>
        <p:sp>
          <p:nvSpPr>
            <p:cNvPr id="4" name="円形吹き出し 3">
              <a:extLst>
                <a:ext uri="{FF2B5EF4-FFF2-40B4-BE49-F238E27FC236}">
                  <a16:creationId xmlns:a16="http://schemas.microsoft.com/office/drawing/2014/main" id="{0F955CAF-73AD-898D-B48D-53EC74EAD05A}"/>
                </a:ext>
              </a:extLst>
            </p:cNvPr>
            <p:cNvSpPr/>
            <p:nvPr/>
          </p:nvSpPr>
          <p:spPr>
            <a:xfrm flipH="1">
              <a:off x="-2774950" y="734034"/>
              <a:ext cx="2438400" cy="1369403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CB22C119-E625-3037-B80C-0F5A70D395CA}"/>
                </a:ext>
              </a:extLst>
            </p:cNvPr>
            <p:cNvSpPr txBox="1"/>
            <p:nvPr/>
          </p:nvSpPr>
          <p:spPr>
            <a:xfrm>
              <a:off x="-2507451" y="962635"/>
              <a:ext cx="2018501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今後の決まっている予定を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日にちが決まっていなければ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「○月ごろ」でも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1003917" y="503237"/>
            <a:ext cx="1570525" cy="1202930"/>
            <a:chOff x="11003917" y="503237"/>
            <a:chExt cx="1570525" cy="1202930"/>
          </a:xfrm>
        </p:grpSpPr>
        <p:sp>
          <p:nvSpPr>
            <p:cNvPr id="5" name="円形吹き出し 4">
              <a:extLst>
                <a:ext uri="{FF2B5EF4-FFF2-40B4-BE49-F238E27FC236}">
                  <a16:creationId xmlns:a16="http://schemas.microsoft.com/office/drawing/2014/main" id="{400B4A11-CEC7-81C9-62B2-7C008FA7FDAC}"/>
                </a:ext>
              </a:extLst>
            </p:cNvPr>
            <p:cNvSpPr/>
            <p:nvPr/>
          </p:nvSpPr>
          <p:spPr>
            <a:xfrm>
              <a:off x="11003917" y="503237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B917B5A-9FC9-53A9-859C-3415D39ACEDB}"/>
                </a:ext>
              </a:extLst>
            </p:cNvPr>
            <p:cNvSpPr txBox="1"/>
            <p:nvPr/>
          </p:nvSpPr>
          <p:spPr>
            <a:xfrm>
              <a:off x="11071322" y="840911"/>
              <a:ext cx="14810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お気に入りの写真を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入れてください！</a:t>
              </a: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1003917" y="4381197"/>
            <a:ext cx="2286000" cy="1264807"/>
            <a:chOff x="11003917" y="4381197"/>
            <a:chExt cx="2286000" cy="1264807"/>
          </a:xfrm>
        </p:grpSpPr>
        <p:sp>
          <p:nvSpPr>
            <p:cNvPr id="8" name="円形吹き出し 7">
              <a:extLst>
                <a:ext uri="{FF2B5EF4-FFF2-40B4-BE49-F238E27FC236}">
                  <a16:creationId xmlns:a16="http://schemas.microsoft.com/office/drawing/2014/main" id="{F7661182-6ED1-866B-C8CA-A02C7C7F6D1D}"/>
                </a:ext>
              </a:extLst>
            </p:cNvPr>
            <p:cNvSpPr/>
            <p:nvPr/>
          </p:nvSpPr>
          <p:spPr>
            <a:xfrm>
              <a:off x="11003917" y="4381197"/>
              <a:ext cx="2286000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FEC7380-8B95-AC83-3B16-5D8B4B42B9B2}"/>
                </a:ext>
              </a:extLst>
            </p:cNvPr>
            <p:cNvSpPr txBox="1"/>
            <p:nvPr/>
          </p:nvSpPr>
          <p:spPr>
            <a:xfrm>
              <a:off x="11256315" y="4657072"/>
              <a:ext cx="20185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プログラムを入れてください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項目を増やしても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679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CF2B4552-A4D8-0CF3-B299-0452671DB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2" y="-13433"/>
            <a:ext cx="10707964" cy="757005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D1CA949-9522-ED43-787B-8034FFD2CEA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9137" r="20294" b="9243"/>
          <a:stretch/>
        </p:blipFill>
        <p:spPr>
          <a:xfrm>
            <a:off x="1514306" y="545690"/>
            <a:ext cx="2160000" cy="589608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19B572F0-1816-597C-6626-6EF8A05565E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9639" r="19704" b="7183"/>
          <a:stretch/>
        </p:blipFill>
        <p:spPr>
          <a:xfrm>
            <a:off x="6999289" y="545690"/>
            <a:ext cx="2160000" cy="589608"/>
          </a:xfrm>
          <a:prstGeom prst="rect">
            <a:avLst/>
          </a:prstGeom>
        </p:spPr>
      </p:pic>
      <p:sp>
        <p:nvSpPr>
          <p:cNvPr id="54" name="Google Shape;147;g123aa598cec_0_46">
            <a:extLst>
              <a:ext uri="{FF2B5EF4-FFF2-40B4-BE49-F238E27FC236}">
                <a16:creationId xmlns:a16="http://schemas.microsoft.com/office/drawing/2014/main" id="{DBC49645-8889-787D-C1C3-549A712202AB}"/>
              </a:ext>
            </a:extLst>
          </p:cNvPr>
          <p:cNvSpPr txBox="1"/>
          <p:nvPr/>
        </p:nvSpPr>
        <p:spPr>
          <a:xfrm>
            <a:off x="7540114" y="2906393"/>
            <a:ext cx="1080000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名前</a:t>
            </a:r>
            <a:endParaRPr sz="900" b="1" dirty="0">
              <a:solidFill>
                <a:schemeClr val="tx1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F64E0EA1-3A81-E6AF-7677-5B168A0B75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20058" r="67784" b="36207"/>
          <a:stretch/>
        </p:blipFill>
        <p:spPr>
          <a:xfrm>
            <a:off x="6197907" y="1529237"/>
            <a:ext cx="1260000" cy="1260000"/>
          </a:xfrm>
          <a:prstGeom prst="ellipse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2AA81440-A700-310E-9E9F-1B963BCEC95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2" t="29745" r="46013" b="27604"/>
          <a:stretch/>
        </p:blipFill>
        <p:spPr>
          <a:xfrm>
            <a:off x="8717721" y="1529237"/>
            <a:ext cx="1260000" cy="1260000"/>
          </a:xfrm>
          <a:prstGeom prst="ellipse">
            <a:avLst/>
          </a:prstGeom>
        </p:spPr>
      </p:pic>
      <p:sp>
        <p:nvSpPr>
          <p:cNvPr id="62" name="Google Shape;147;g123aa598cec_0_46">
            <a:extLst>
              <a:ext uri="{FF2B5EF4-FFF2-40B4-BE49-F238E27FC236}">
                <a16:creationId xmlns:a16="http://schemas.microsoft.com/office/drawing/2014/main" id="{E2BA9235-27AF-9164-9CB1-DD77B0993213}"/>
              </a:ext>
            </a:extLst>
          </p:cNvPr>
          <p:cNvSpPr txBox="1"/>
          <p:nvPr/>
        </p:nvSpPr>
        <p:spPr>
          <a:xfrm>
            <a:off x="7540114" y="3599730"/>
            <a:ext cx="108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生年月日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血液型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出身地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趣味</a:t>
            </a:r>
            <a:endParaRPr lang="en-US" altLang="ja-JP" sz="900" b="1" dirty="0">
              <a:solidFill>
                <a:schemeClr val="tx1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好きな食べ物</a:t>
            </a:r>
            <a:endParaRPr sz="900" b="1" dirty="0">
              <a:solidFill>
                <a:schemeClr val="tx1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</p:txBody>
      </p:sp>
      <p:sp>
        <p:nvSpPr>
          <p:cNvPr id="64" name="Google Shape;147;g123aa598cec_0_46">
            <a:extLst>
              <a:ext uri="{FF2B5EF4-FFF2-40B4-BE49-F238E27FC236}">
                <a16:creationId xmlns:a16="http://schemas.microsoft.com/office/drawing/2014/main" id="{43E91310-216C-1245-6E85-28556C688B4F}"/>
              </a:ext>
            </a:extLst>
          </p:cNvPr>
          <p:cNvSpPr txBox="1"/>
          <p:nvPr/>
        </p:nvSpPr>
        <p:spPr>
          <a:xfrm>
            <a:off x="7540114" y="5382855"/>
            <a:ext cx="108000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幼少期の</a:t>
            </a: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エピソード</a:t>
            </a:r>
            <a:endParaRPr sz="900" b="1" dirty="0">
              <a:solidFill>
                <a:schemeClr val="tx1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</p:txBody>
      </p:sp>
      <p:sp>
        <p:nvSpPr>
          <p:cNvPr id="65" name="Google Shape;141;g123aa598cec_0_46">
            <a:extLst>
              <a:ext uri="{FF2B5EF4-FFF2-40B4-BE49-F238E27FC236}">
                <a16:creationId xmlns:a16="http://schemas.microsoft.com/office/drawing/2014/main" id="{AA45AEEF-EA30-6694-50B7-30CCAD2FD5BE}"/>
              </a:ext>
            </a:extLst>
          </p:cNvPr>
          <p:cNvSpPr txBox="1"/>
          <p:nvPr/>
        </p:nvSpPr>
        <p:spPr>
          <a:xfrm>
            <a:off x="6107907" y="2929153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佐藤 真一</a:t>
            </a:r>
            <a:endParaRPr sz="12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さとう しんいち</a:t>
            </a: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67" name="Google Shape;142;g123aa598cec_0_46">
            <a:extLst>
              <a:ext uri="{FF2B5EF4-FFF2-40B4-BE49-F238E27FC236}">
                <a16:creationId xmlns:a16="http://schemas.microsoft.com/office/drawing/2014/main" id="{600FC4F6-447A-00A8-D82B-610BF3DDB777}"/>
              </a:ext>
            </a:extLst>
          </p:cNvPr>
          <p:cNvSpPr txBox="1"/>
          <p:nvPr/>
        </p:nvSpPr>
        <p:spPr>
          <a:xfrm>
            <a:off x="6107907" y="5382855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小学生の時の読書感想文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コンクールで優秀賞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以来本が好きで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現在は出版社に勤務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68" name="Google Shape;144;g123aa598cec_0_46">
            <a:extLst>
              <a:ext uri="{FF2B5EF4-FFF2-40B4-BE49-F238E27FC236}">
                <a16:creationId xmlns:a16="http://schemas.microsoft.com/office/drawing/2014/main" id="{D116D556-7B0F-5709-7231-FD16BCD70F33}"/>
              </a:ext>
            </a:extLst>
          </p:cNvPr>
          <p:cNvSpPr txBox="1"/>
          <p:nvPr/>
        </p:nvSpPr>
        <p:spPr>
          <a:xfrm>
            <a:off x="8627721" y="2927980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鈴木 彩香</a:t>
            </a:r>
            <a:endParaRPr sz="12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すずき あやか</a:t>
            </a: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69" name="Google Shape;145;g123aa598cec_0_46">
            <a:extLst>
              <a:ext uri="{FF2B5EF4-FFF2-40B4-BE49-F238E27FC236}">
                <a16:creationId xmlns:a16="http://schemas.microsoft.com/office/drawing/2014/main" id="{29960819-1A3B-C9DC-C2DD-6DB13CD9BEEA}"/>
              </a:ext>
            </a:extLst>
          </p:cNvPr>
          <p:cNvSpPr txBox="1"/>
          <p:nvPr/>
        </p:nvSpPr>
        <p:spPr>
          <a:xfrm>
            <a:off x="8627721" y="5381682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自然が好きで</a:t>
            </a:r>
            <a:endParaRPr lang="en-US" altLang="ja-JP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外で遊びまわる活発な子</a:t>
            </a:r>
            <a:endParaRPr lang="en-US" altLang="ja-JP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今でも年に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回は登山に</a:t>
            </a:r>
            <a:endParaRPr lang="en-US" altLang="ja-JP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行くほどアクティブ</a:t>
            </a:r>
            <a:endParaRPr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70" name="Google Shape;141;g123aa598cec_0_46">
            <a:extLst>
              <a:ext uri="{FF2B5EF4-FFF2-40B4-BE49-F238E27FC236}">
                <a16:creationId xmlns:a16="http://schemas.microsoft.com/office/drawing/2014/main" id="{F72F4C5D-894D-4D9A-65A8-8D2F473C77C8}"/>
              </a:ext>
            </a:extLst>
          </p:cNvPr>
          <p:cNvSpPr txBox="1"/>
          <p:nvPr/>
        </p:nvSpPr>
        <p:spPr>
          <a:xfrm>
            <a:off x="6107907" y="3601802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1995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7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日</a:t>
            </a:r>
            <a:endParaRPr lang="ja-JP" altLang="en-US" sz="900"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埼玉県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読書・居酒屋巡り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オムライス</a:t>
            </a:r>
            <a:endParaRPr lang="ja-JP" altLang="en-US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71" name="Google Shape;144;g123aa598cec_0_46">
            <a:extLst>
              <a:ext uri="{FF2B5EF4-FFF2-40B4-BE49-F238E27FC236}">
                <a16:creationId xmlns:a16="http://schemas.microsoft.com/office/drawing/2014/main" id="{B5317F34-B4F2-2BE6-A3F0-05D45B3E3E75}"/>
              </a:ext>
            </a:extLst>
          </p:cNvPr>
          <p:cNvSpPr txBox="1"/>
          <p:nvPr/>
        </p:nvSpPr>
        <p:spPr>
          <a:xfrm>
            <a:off x="8627721" y="3600629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1998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8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20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日</a:t>
            </a:r>
            <a:endParaRPr lang="ja-JP" altLang="en-US" sz="90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東京都</a:t>
            </a:r>
            <a:endParaRPr lang="ja-JP" altLang="en-US" sz="90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料理・旅行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麻婆豆腐</a:t>
            </a:r>
            <a:endParaRPr lang="ja-JP" altLang="en-US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72" name="角丸四角形 71">
            <a:extLst>
              <a:ext uri="{FF2B5EF4-FFF2-40B4-BE49-F238E27FC236}">
                <a16:creationId xmlns:a16="http://schemas.microsoft.com/office/drawing/2014/main" id="{4709590D-DA5E-F54B-5F50-80848257BA39}"/>
              </a:ext>
            </a:extLst>
          </p:cNvPr>
          <p:cNvSpPr/>
          <p:nvPr/>
        </p:nvSpPr>
        <p:spPr>
          <a:xfrm>
            <a:off x="6107906" y="6370209"/>
            <a:ext cx="3965251" cy="64240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家族へのメッセージなどを書き込むフリースペースとして使ってください</a:t>
            </a:r>
            <a:endParaRPr kumimoji="1" lang="en-US" altLang="ja-JP" sz="800" dirty="0">
              <a:solidFill>
                <a:schemeClr val="tx1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898080F-6434-84AE-C009-D93B3764F3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2" t="33559" r="22201" b="34706"/>
          <a:stretch/>
        </p:blipFill>
        <p:spPr>
          <a:xfrm>
            <a:off x="2702306" y="4998445"/>
            <a:ext cx="792000" cy="792000"/>
          </a:xfrm>
          <a:prstGeom prst="ellipse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29AC885-0F85-135D-8887-FB350A4BC7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4" t="32113" r="51070" b="33649"/>
          <a:stretch/>
        </p:blipFill>
        <p:spPr>
          <a:xfrm>
            <a:off x="611775" y="4998445"/>
            <a:ext cx="792000" cy="792000"/>
          </a:xfrm>
          <a:prstGeom prst="ellipse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A7C0279-BB0D-F6DF-7054-736E7EEDB2C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7" t="2357" r="39356" b="39550"/>
          <a:stretch/>
        </p:blipFill>
        <p:spPr>
          <a:xfrm>
            <a:off x="611775" y="6229129"/>
            <a:ext cx="792000" cy="792000"/>
          </a:xfrm>
          <a:prstGeom prst="ellipse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1208981-ADEA-D9F4-84CC-DF60ED7F72D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6" t="6545" r="34903" b="41401"/>
          <a:stretch/>
        </p:blipFill>
        <p:spPr>
          <a:xfrm>
            <a:off x="2702306" y="3034318"/>
            <a:ext cx="792000" cy="792000"/>
          </a:xfrm>
          <a:prstGeom prst="ellipse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614E161-33F1-7DF7-DB21-2D74740A011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4" t="12118" r="23761" b="37687"/>
          <a:stretch/>
        </p:blipFill>
        <p:spPr>
          <a:xfrm>
            <a:off x="2702306" y="1928924"/>
            <a:ext cx="792000" cy="792000"/>
          </a:xfrm>
          <a:prstGeom prst="ellipse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3E41E44-0E77-6574-BB68-24F90988B2E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1" t="9442" r="47967" b="44136"/>
          <a:stretch/>
        </p:blipFill>
        <p:spPr>
          <a:xfrm>
            <a:off x="611775" y="1928924"/>
            <a:ext cx="792000" cy="792000"/>
          </a:xfrm>
          <a:prstGeom prst="ellipse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1A79F15-EFF5-9AE2-BEEE-14AD8E8FEBE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06" y="6220615"/>
            <a:ext cx="792000" cy="792000"/>
          </a:xfrm>
          <a:prstGeom prst="ellipse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4584E7B-4F00-9731-3BA9-2071709D67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8662" r="53989" b="50510"/>
          <a:stretch/>
        </p:blipFill>
        <p:spPr>
          <a:xfrm>
            <a:off x="611775" y="3034318"/>
            <a:ext cx="792000" cy="792000"/>
          </a:xfrm>
          <a:prstGeom prst="ellipse">
            <a:avLst/>
          </a:prstGeom>
        </p:spPr>
      </p:pic>
      <p:sp>
        <p:nvSpPr>
          <p:cNvPr id="20" name="object 8">
            <a:extLst>
              <a:ext uri="{FF2B5EF4-FFF2-40B4-BE49-F238E27FC236}">
                <a16:creationId xmlns:a16="http://schemas.microsoft.com/office/drawing/2014/main" id="{B92BEED4-426F-92FB-C0F2-2A3419E689AC}"/>
              </a:ext>
            </a:extLst>
          </p:cNvPr>
          <p:cNvSpPr txBox="1"/>
          <p:nvPr/>
        </p:nvSpPr>
        <p:spPr>
          <a:xfrm>
            <a:off x="3560753" y="1919247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恵美</a:t>
            </a: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えみ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197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神奈川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県出身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 </a:t>
            </a:r>
            <a:endParaRPr lang="en-US" sz="9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ピアノ教室の先生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0D1B54AC-F63D-27CF-9898-4D272032D3FA}"/>
              </a:ext>
            </a:extLst>
          </p:cNvPr>
          <p:cNvSpPr txBox="1"/>
          <p:nvPr/>
        </p:nvSpPr>
        <p:spPr>
          <a:xfrm>
            <a:off x="1478306" y="3026516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次男 颯太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そうた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1999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フレッシュな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新社会人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1DDB3F2-FE4C-6BEC-C656-97DBA8F5E161}"/>
              </a:ext>
            </a:extLst>
          </p:cNvPr>
          <p:cNvSpPr txBox="1"/>
          <p:nvPr/>
        </p:nvSpPr>
        <p:spPr>
          <a:xfrm>
            <a:off x="3560753" y="3026517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長女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由美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ゆ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み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1992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百貨店の美容部員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BFC08985-3CF2-A604-A5F2-A69DE3A43BD9}"/>
              </a:ext>
            </a:extLst>
          </p:cNvPr>
          <p:cNvSpPr txBox="1"/>
          <p:nvPr/>
        </p:nvSpPr>
        <p:spPr>
          <a:xfrm>
            <a:off x="1478306" y="4991940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英治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ひではる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69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神奈川県出身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ラグビー大好き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DFAC4927-53B9-4AF5-8CD7-64C56F6D1B70}"/>
              </a:ext>
            </a:extLst>
          </p:cNvPr>
          <p:cNvSpPr txBox="1"/>
          <p:nvPr/>
        </p:nvSpPr>
        <p:spPr>
          <a:xfrm>
            <a:off x="1478306" y="6222625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長女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晴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はる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1994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WEB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デザイナー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id="{C7A25522-4053-8604-7D7C-068D34C5BF92}"/>
              </a:ext>
            </a:extLst>
          </p:cNvPr>
          <p:cNvSpPr txBox="1"/>
          <p:nvPr/>
        </p:nvSpPr>
        <p:spPr>
          <a:xfrm>
            <a:off x="1478306" y="1921105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信二</a:t>
            </a: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しんじ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6</a:t>
            </a: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8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埼玉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県出身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趣味は海釣り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453E045F-C2D7-FC55-09AB-FE6FAB46497F}"/>
              </a:ext>
            </a:extLst>
          </p:cNvPr>
          <p:cNvSpPr txBox="1"/>
          <p:nvPr/>
        </p:nvSpPr>
        <p:spPr>
          <a:xfrm>
            <a:off x="452306" y="1493837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佐藤</a:t>
            </a:r>
            <a:r>
              <a:rPr sz="1200" spc="3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家</a:t>
            </a:r>
            <a:endParaRPr sz="1200" spc="3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62527126-CBC3-1DB2-AA17-D76E15348B4D}"/>
              </a:ext>
            </a:extLst>
          </p:cNvPr>
          <p:cNvSpPr txBox="1"/>
          <p:nvPr/>
        </p:nvSpPr>
        <p:spPr>
          <a:xfrm>
            <a:off x="452306" y="4566530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鈴木</a:t>
            </a:r>
            <a:r>
              <a:rPr sz="1200" spc="3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家</a:t>
            </a:r>
            <a:endParaRPr sz="1200" spc="3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623018BF-693D-1245-6CB6-3AF863B84975}"/>
              </a:ext>
            </a:extLst>
          </p:cNvPr>
          <p:cNvSpPr txBox="1"/>
          <p:nvPr/>
        </p:nvSpPr>
        <p:spPr>
          <a:xfrm>
            <a:off x="3560753" y="4991940"/>
            <a:ext cx="1008000" cy="9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裕子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ゆうこ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1973年生まれ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東京都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出身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呉服店勤務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着付けは任せて！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2E87FF3E-34AA-CDEC-671B-CB23D345C9FC}"/>
              </a:ext>
            </a:extLst>
          </p:cNvPr>
          <p:cNvSpPr txBox="1"/>
          <p:nvPr/>
        </p:nvSpPr>
        <p:spPr>
          <a:xfrm>
            <a:off x="3560753" y="6220616"/>
            <a:ext cx="100800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三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女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ハナ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2017</a:t>
            </a:r>
            <a:r>
              <a:rPr lang="ja-JP" alt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いつもわんぱく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ムードメーカー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CBBB8A-3CF5-13EE-9B70-F9FD3D7B4EF1}"/>
              </a:ext>
            </a:extLst>
          </p:cNvPr>
          <p:cNvSpPr txBox="1"/>
          <p:nvPr/>
        </p:nvSpPr>
        <p:spPr>
          <a:xfrm>
            <a:off x="-2440067" y="6164486"/>
            <a:ext cx="2159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お互いの家族の名前や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生まれ年、出身地や趣味などの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簡単なプロフィールを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入れてください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69CA5C8-B1F2-D1EF-0168-C9229074028A}"/>
              </a:ext>
            </a:extLst>
          </p:cNvPr>
          <p:cNvGrpSpPr/>
          <p:nvPr/>
        </p:nvGrpSpPr>
        <p:grpSpPr>
          <a:xfrm>
            <a:off x="-2635770" y="5864506"/>
            <a:ext cx="2438400" cy="1369403"/>
            <a:chOff x="-2635770" y="2407527"/>
            <a:chExt cx="2438400" cy="1369403"/>
          </a:xfrm>
        </p:grpSpPr>
        <p:sp>
          <p:nvSpPr>
            <p:cNvPr id="9" name="円形吹き出し 8">
              <a:extLst>
                <a:ext uri="{FF2B5EF4-FFF2-40B4-BE49-F238E27FC236}">
                  <a16:creationId xmlns:a16="http://schemas.microsoft.com/office/drawing/2014/main" id="{61ACD5A6-5B94-3045-F914-CFA363E9457F}"/>
                </a:ext>
              </a:extLst>
            </p:cNvPr>
            <p:cNvSpPr/>
            <p:nvPr/>
          </p:nvSpPr>
          <p:spPr>
            <a:xfrm flipH="1">
              <a:off x="-2635770" y="2407527"/>
              <a:ext cx="2438400" cy="1369403"/>
            </a:xfrm>
            <a:prstGeom prst="wedgeEllipseCallout">
              <a:avLst>
                <a:gd name="adj1" fmla="val -54563"/>
                <a:gd name="adj2" fmla="val -35213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CE9D093-FE5D-996E-E3FA-A4EAAD7E42BE}"/>
                </a:ext>
              </a:extLst>
            </p:cNvPr>
            <p:cNvSpPr txBox="1"/>
            <p:nvPr/>
          </p:nvSpPr>
          <p:spPr>
            <a:xfrm>
              <a:off x="-2440067" y="2707507"/>
              <a:ext cx="21595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お互いの家族の名前や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生まれ年、出身地や趣味などの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簡単なプロフィールを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-1754676" y="1083912"/>
            <a:ext cx="1570525" cy="1202930"/>
            <a:chOff x="-1754676" y="1083912"/>
            <a:chExt cx="1570525" cy="1202930"/>
          </a:xfrm>
        </p:grpSpPr>
        <p:sp>
          <p:nvSpPr>
            <p:cNvPr id="2" name="円形吹き出し 1">
              <a:extLst>
                <a:ext uri="{FF2B5EF4-FFF2-40B4-BE49-F238E27FC236}">
                  <a16:creationId xmlns:a16="http://schemas.microsoft.com/office/drawing/2014/main" id="{2EF0934A-B146-0802-FF24-C3F405143508}"/>
                </a:ext>
              </a:extLst>
            </p:cNvPr>
            <p:cNvSpPr/>
            <p:nvPr/>
          </p:nvSpPr>
          <p:spPr>
            <a:xfrm flipH="1">
              <a:off x="-1754676" y="1083912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EAFAEB14-A311-14C3-FAE0-233CB4AA75CD}"/>
                </a:ext>
              </a:extLst>
            </p:cNvPr>
            <p:cNvSpPr txBox="1"/>
            <p:nvPr/>
          </p:nvSpPr>
          <p:spPr>
            <a:xfrm>
              <a:off x="-1651555" y="1400390"/>
              <a:ext cx="145424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顔写真やイラストを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1003917" y="797624"/>
            <a:ext cx="1570525" cy="1202930"/>
            <a:chOff x="11003917" y="797624"/>
            <a:chExt cx="1570525" cy="1202930"/>
          </a:xfrm>
        </p:grpSpPr>
        <p:sp>
          <p:nvSpPr>
            <p:cNvPr id="12" name="円形吹き出し 11">
              <a:extLst>
                <a:ext uri="{FF2B5EF4-FFF2-40B4-BE49-F238E27FC236}">
                  <a16:creationId xmlns:a16="http://schemas.microsoft.com/office/drawing/2014/main" id="{372E9F2A-67ED-C55E-C647-5E4D36FFE43D}"/>
                </a:ext>
              </a:extLst>
            </p:cNvPr>
            <p:cNvSpPr/>
            <p:nvPr/>
          </p:nvSpPr>
          <p:spPr>
            <a:xfrm>
              <a:off x="11003917" y="797624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27216F0-3F37-A8F4-B667-1EBD3AC772A6}"/>
                </a:ext>
              </a:extLst>
            </p:cNvPr>
            <p:cNvSpPr txBox="1"/>
            <p:nvPr/>
          </p:nvSpPr>
          <p:spPr>
            <a:xfrm>
              <a:off x="11147522" y="1135298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お二人の顔写真やイラストを入れてください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11003917" y="2746643"/>
            <a:ext cx="2310446" cy="2173477"/>
            <a:chOff x="11003917" y="2746643"/>
            <a:chExt cx="2310446" cy="2173477"/>
          </a:xfrm>
        </p:grpSpPr>
        <p:sp>
          <p:nvSpPr>
            <p:cNvPr id="30" name="円形吹き出し 29">
              <a:extLst>
                <a:ext uri="{FF2B5EF4-FFF2-40B4-BE49-F238E27FC236}">
                  <a16:creationId xmlns:a16="http://schemas.microsoft.com/office/drawing/2014/main" id="{5496EA03-877F-9F31-2A35-D3C2A69EFFF1}"/>
                </a:ext>
              </a:extLst>
            </p:cNvPr>
            <p:cNvSpPr/>
            <p:nvPr/>
          </p:nvSpPr>
          <p:spPr>
            <a:xfrm>
              <a:off x="11003917" y="2746643"/>
              <a:ext cx="2310446" cy="217347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9DB4799-0559-627C-3F21-D95EED4317F3}"/>
                </a:ext>
              </a:extLst>
            </p:cNvPr>
            <p:cNvSpPr txBox="1"/>
            <p:nvPr/>
          </p:nvSpPr>
          <p:spPr>
            <a:xfrm>
              <a:off x="11256315" y="3022518"/>
              <a:ext cx="1877437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項目は変えたり増やしたり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お互いの家族に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親しんでもらえるような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内容にできると◎</a:t>
              </a: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11003912" y="5323948"/>
            <a:ext cx="2485243" cy="1855008"/>
            <a:chOff x="11003912" y="5323948"/>
            <a:chExt cx="2485243" cy="1855008"/>
          </a:xfrm>
        </p:grpSpPr>
        <p:sp>
          <p:nvSpPr>
            <p:cNvPr id="34" name="円形吹き出し 33">
              <a:extLst>
                <a:ext uri="{FF2B5EF4-FFF2-40B4-BE49-F238E27FC236}">
                  <a16:creationId xmlns:a16="http://schemas.microsoft.com/office/drawing/2014/main" id="{A0B9F084-22AC-9603-2EB7-F53AA6888F4E}"/>
                </a:ext>
              </a:extLst>
            </p:cNvPr>
            <p:cNvSpPr/>
            <p:nvPr/>
          </p:nvSpPr>
          <p:spPr>
            <a:xfrm>
              <a:off x="11003912" y="5323948"/>
              <a:ext cx="2485243" cy="1855008"/>
            </a:xfrm>
            <a:prstGeom prst="wedgeEllipseCallout">
              <a:avLst>
                <a:gd name="adj1" fmla="val -55934"/>
                <a:gd name="adj2" fmla="val 22824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5A28569-3B84-6DC4-3E5C-C37F0974E823}"/>
                </a:ext>
              </a:extLst>
            </p:cNvPr>
            <p:cNvSpPr txBox="1"/>
            <p:nvPr/>
          </p:nvSpPr>
          <p:spPr>
            <a:xfrm>
              <a:off x="11201526" y="5919245"/>
              <a:ext cx="2159566" cy="600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家族へのメッセージ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などを書き込む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フリースペースとして使って！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789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5920</TotalTime>
  <Words>678</Words>
  <Application>Microsoft Macintosh PowerPoint</Application>
  <PresentationFormat>ユーザー設定</PresentationFormat>
  <Paragraphs>194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Arial Unicode MS</vt:lpstr>
      <vt:lpstr>游ゴシック</vt:lpstr>
      <vt:lpstr>Yu Mincho</vt:lpstr>
      <vt:lpstr>游明朝 Light</vt:lpstr>
      <vt:lpstr>Calibri</vt:lpstr>
      <vt:lpstr>Times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kaoawase_W_春</dc:title>
  <cp:lastModifiedBy>中江</cp:lastModifiedBy>
  <cp:revision>965</cp:revision>
  <cp:lastPrinted>2023-11-10T06:14:55Z</cp:lastPrinted>
  <dcterms:created xsi:type="dcterms:W3CDTF">2022-09-21T13:07:04Z</dcterms:created>
  <dcterms:modified xsi:type="dcterms:W3CDTF">2024-04-16T00:24:12Z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2022-09-21T00:00:00Z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2022-09-21T00:00:00Z</vt:filetime>
  </property>
  <property fmtid="{D5CDD505-2E9C-101B-9397-08002B2CF9AE}" pid="5" name="Producer">
    <vt:lpwstr>Adobe PDF library 16.07</vt:lpwstr>
  </property>
</Properties>
</file>